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27"/>
  </p:notesMasterIdLst>
  <p:sldIdLst>
    <p:sldId id="2147482288" r:id="rId6"/>
    <p:sldId id="280" r:id="rId7"/>
    <p:sldId id="281" r:id="rId8"/>
    <p:sldId id="264" r:id="rId9"/>
    <p:sldId id="265" r:id="rId10"/>
    <p:sldId id="2147474147" r:id="rId11"/>
    <p:sldId id="271" r:id="rId12"/>
    <p:sldId id="270" r:id="rId13"/>
    <p:sldId id="2147474459" r:id="rId14"/>
    <p:sldId id="259" r:id="rId15"/>
    <p:sldId id="2147481736" r:id="rId16"/>
    <p:sldId id="2147482287" r:id="rId17"/>
    <p:sldId id="260" r:id="rId18"/>
    <p:sldId id="2147483638" r:id="rId19"/>
    <p:sldId id="284" r:id="rId20"/>
    <p:sldId id="2147474180" r:id="rId21"/>
    <p:sldId id="2147483637" r:id="rId22"/>
    <p:sldId id="2147482284" r:id="rId23"/>
    <p:sldId id="2147482285" r:id="rId24"/>
    <p:sldId id="2147482286" r:id="rId25"/>
    <p:sldId id="214748228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43FCBC-5423-F941-A8E9-D034A798709D}" v="16" dt="2025-12-10T18:30:51.0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72"/>
    <p:restoredTop sz="94663"/>
  </p:normalViewPr>
  <p:slideViewPr>
    <p:cSldViewPr snapToGrid="0">
      <p:cViewPr>
        <p:scale>
          <a:sx n="113" d="100"/>
          <a:sy n="113" d="100"/>
        </p:scale>
        <p:origin x="216" y="18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085101750210008E-2"/>
          <c:y val="0"/>
          <c:w val="0.90592438726566649"/>
          <c:h val="1"/>
        </c:manualLayout>
      </c:layout>
      <c:pieChart>
        <c:varyColors val="1"/>
        <c:ser>
          <c:idx val="0"/>
          <c:order val="0"/>
          <c:tx>
            <c:strRef>
              <c:f>Sheet1!$B$1</c:f>
              <c:strCache>
                <c:ptCount val="1"/>
                <c:pt idx="0">
                  <c:v>Sales</c:v>
                </c:pt>
              </c:strCache>
            </c:strRef>
          </c:tx>
          <c:spPr>
            <a:solidFill>
              <a:srgbClr val="499BFC">
                <a:lumMod val="40000"/>
                <a:lumOff val="60000"/>
              </a:srgbClr>
            </a:solidFill>
            <a:ln>
              <a:noFill/>
            </a:ln>
          </c:spPr>
          <c:dPt>
            <c:idx val="0"/>
            <c:bubble3D val="0"/>
            <c:spPr>
              <a:solidFill>
                <a:srgbClr val="499BFC"/>
              </a:solidFill>
              <a:ln w="19050">
                <a:noFill/>
              </a:ln>
              <a:effectLst/>
            </c:spPr>
            <c:extLst>
              <c:ext xmlns:c16="http://schemas.microsoft.com/office/drawing/2014/chart" uri="{C3380CC4-5D6E-409C-BE32-E72D297353CC}">
                <c16:uniqueId val="{00000001-F9DB-DF45-B9BA-6FD8D0C51B24}"/>
              </c:ext>
            </c:extLst>
          </c:dPt>
          <c:dPt>
            <c:idx val="1"/>
            <c:bubble3D val="0"/>
            <c:spPr>
              <a:solidFill>
                <a:srgbClr val="499BFC">
                  <a:lumMod val="40000"/>
                  <a:lumOff val="60000"/>
                </a:srgbClr>
              </a:solidFill>
              <a:ln w="19050">
                <a:noFill/>
              </a:ln>
              <a:effectLst/>
            </c:spPr>
            <c:extLst>
              <c:ext xmlns:c16="http://schemas.microsoft.com/office/drawing/2014/chart" uri="{C3380CC4-5D6E-409C-BE32-E72D297353CC}">
                <c16:uniqueId val="{00000003-F9DB-DF45-B9BA-6FD8D0C51B24}"/>
              </c:ext>
            </c:extLst>
          </c:dPt>
          <c:cat>
            <c:strRef>
              <c:f>Sheet1!$A$2:$A$3</c:f>
              <c:strCache>
                <c:ptCount val="2"/>
                <c:pt idx="0">
                  <c:v>1st Qtr</c:v>
                </c:pt>
                <c:pt idx="1">
                  <c:v>2nd Qtr</c:v>
                </c:pt>
              </c:strCache>
            </c:strRef>
          </c:cat>
          <c:val>
            <c:numRef>
              <c:f>Sheet1!$B$2:$B$3</c:f>
              <c:numCache>
                <c:formatCode>General</c:formatCode>
                <c:ptCount val="2"/>
                <c:pt idx="0">
                  <c:v>5</c:v>
                </c:pt>
                <c:pt idx="1">
                  <c:v>95</c:v>
                </c:pt>
              </c:numCache>
            </c:numRef>
          </c:val>
          <c:extLst>
            <c:ext xmlns:c16="http://schemas.microsoft.com/office/drawing/2014/chart" uri="{C3380CC4-5D6E-409C-BE32-E72D297353CC}">
              <c16:uniqueId val="{00000004-F9DB-DF45-B9BA-6FD8D0C51B24}"/>
            </c:ext>
          </c:extLst>
        </c:ser>
        <c:dLbls>
          <c:showLegendKey val="0"/>
          <c:showVal val="0"/>
          <c:showCatName val="0"/>
          <c:showSerName val="0"/>
          <c:showPercent val="0"/>
          <c:showBubbleSize val="0"/>
          <c:showLeaderLines val="1"/>
        </c:dLbls>
        <c:firstSliceAng val="15"/>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E7CBB5-D748-244B-9DAE-185D86B56A93}" type="datetimeFigureOut">
              <a:rPr lang="en-US" smtClean="0"/>
              <a:t>4/14/2026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F76C90-72AB-5648-B255-16261EC90D00}" type="slidenum">
              <a:rPr lang="en-US" smtClean="0"/>
              <a:t>‹#›</a:t>
            </a:fld>
            <a:endParaRPr lang="en-US"/>
          </a:p>
        </p:txBody>
      </p:sp>
    </p:spTree>
    <p:extLst>
      <p:ext uri="{BB962C8B-B14F-4D97-AF65-F5344CB8AC3E}">
        <p14:creationId xmlns:p14="http://schemas.microsoft.com/office/powerpoint/2010/main" val="789440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F6D44D-017D-C2A7-1C71-3A5C148EFC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27259D-1B79-2CE3-5142-944CC47823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A4F902-2C9B-222E-91A9-D734C64372B4}"/>
              </a:ext>
            </a:extLst>
          </p:cNvPr>
          <p:cNvSpPr>
            <a:spLocks noGrp="1"/>
          </p:cNvSpPr>
          <p:nvPr>
            <p:ph type="body" idx="1"/>
          </p:nvPr>
        </p:nvSpPr>
        <p:spPr/>
        <p:txBody>
          <a:bodyPr/>
          <a:lstStyle/>
          <a:p>
            <a:endParaRPr lang="en-US" b="1"/>
          </a:p>
        </p:txBody>
      </p:sp>
      <p:sp>
        <p:nvSpPr>
          <p:cNvPr id="4" name="Slide Number Placeholder 3">
            <a:extLst>
              <a:ext uri="{FF2B5EF4-FFF2-40B4-BE49-F238E27FC236}">
                <a16:creationId xmlns:a16="http://schemas.microsoft.com/office/drawing/2014/main" id="{6FE1B97B-152D-A085-BB61-579D0FB2A14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95C8C5-AAA4-408F-A917-AABF7D346B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24560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DAD82-517F-0669-D6DD-04BD8CC38D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C24CC1-AA66-F6A5-1149-D44A78E7BF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D4621C-0BDA-F7C5-217D-5EEDBFE05D2F}"/>
              </a:ext>
            </a:extLst>
          </p:cNvPr>
          <p:cNvSpPr>
            <a:spLocks noGrp="1"/>
          </p:cNvSpPr>
          <p:nvPr>
            <p:ph type="body" idx="1"/>
          </p:nvPr>
        </p:nvSpPr>
        <p:spPr/>
        <p:txBody>
          <a:bodyPr/>
          <a:lstStyle/>
          <a:p>
            <a:endParaRPr lang="en-US" b="1"/>
          </a:p>
        </p:txBody>
      </p:sp>
      <p:sp>
        <p:nvSpPr>
          <p:cNvPr id="4" name="Slide Number Placeholder 3">
            <a:extLst>
              <a:ext uri="{FF2B5EF4-FFF2-40B4-BE49-F238E27FC236}">
                <a16:creationId xmlns:a16="http://schemas.microsoft.com/office/drawing/2014/main" id="{8ECCAE48-B3EA-7082-8F34-B7266A90B6C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95C8C5-AAA4-408F-A917-AABF7D346B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5035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6AF3D-F1D4-E3A3-65B4-BE2289329D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A635F9-1230-CA5D-7E48-A58858F959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5361AC-DAED-47F2-F57E-D3CE3BBD0C13}"/>
              </a:ext>
            </a:extLst>
          </p:cNvPr>
          <p:cNvSpPr>
            <a:spLocks noGrp="1"/>
          </p:cNvSpPr>
          <p:nvPr>
            <p:ph type="body" idx="1"/>
          </p:nvPr>
        </p:nvSpPr>
        <p:spPr/>
        <p:txBody>
          <a:bodyPr/>
          <a:lstStyle/>
          <a:p>
            <a:r>
              <a:rPr lang="en-US"/>
              <a:t>Combining NBCU’s powerful reach, with real </a:t>
            </a:r>
            <a:r>
              <a:rPr lang="en-US" b="1"/>
              <a:t>Engagement </a:t>
            </a:r>
            <a:r>
              <a:rPr lang="en-US" sz="1200" kern="1200">
                <a:solidFill>
                  <a:schemeClr val="tx1"/>
                </a:solidFill>
                <a:latin typeface="+mn-lt"/>
                <a:ea typeface="+mn-ea"/>
                <a:cs typeface="+mn-cs"/>
              </a:rPr>
              <a:t>is the true winning formula</a:t>
            </a:r>
            <a:r>
              <a:rPr lang="en-US"/>
              <a:t>. </a:t>
            </a:r>
          </a:p>
          <a:p>
            <a:r>
              <a:rPr lang="en-US"/>
              <a:t>NBCU is uniquely poised to engage Business Decision Makers on both a professional and personal level - at both Work and Play. </a:t>
            </a:r>
          </a:p>
          <a:p>
            <a:r>
              <a:rPr lang="en-US"/>
              <a:t>While they are thinking business </a:t>
            </a:r>
            <a:r>
              <a:rPr lang="en-US" b="1"/>
              <a:t>and</a:t>
            </a:r>
            <a:r>
              <a:rPr lang="en-US"/>
              <a:t> while they are enjoying their passions.</a:t>
            </a:r>
          </a:p>
        </p:txBody>
      </p:sp>
      <p:sp>
        <p:nvSpPr>
          <p:cNvPr id="4" name="Slide Number Placeholder 3">
            <a:extLst>
              <a:ext uri="{FF2B5EF4-FFF2-40B4-BE49-F238E27FC236}">
                <a16:creationId xmlns:a16="http://schemas.microsoft.com/office/drawing/2014/main" id="{A990DFCA-E908-ED5E-CB08-7C6F64F8F3B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FB6031-5BB1-2649-B596-A2F373634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77430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ED71D-66FB-CE58-D2E1-F2D2A890AF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CE95BA-AA4B-9380-5400-E4BEE91062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C4D007-6610-A747-5152-777A01D71C3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3E93410-2C66-EF11-B100-E831C1772D5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95C8C5-AAA4-408F-A917-AABF7D346B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3635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4CFCF-3431-CD57-018C-3CE9DA1362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ADF248-5AFC-37EB-55A7-1A076BAF34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3D5C68-7B7B-7246-66BF-B475745E5107}"/>
              </a:ext>
            </a:extLst>
          </p:cNvPr>
          <p:cNvSpPr>
            <a:spLocks noGrp="1"/>
          </p:cNvSpPr>
          <p:nvPr>
            <p:ph type="body" idx="1"/>
          </p:nvPr>
        </p:nvSpPr>
        <p:spPr/>
        <p:txBody>
          <a:bodyPr/>
          <a:lstStyle/>
          <a:p>
            <a:endParaRPr lang="en-US" b="1"/>
          </a:p>
        </p:txBody>
      </p:sp>
      <p:sp>
        <p:nvSpPr>
          <p:cNvPr id="4" name="Slide Number Placeholder 3">
            <a:extLst>
              <a:ext uri="{FF2B5EF4-FFF2-40B4-BE49-F238E27FC236}">
                <a16:creationId xmlns:a16="http://schemas.microsoft.com/office/drawing/2014/main" id="{EE6EA1F0-BD85-518E-03DF-5F22E871E36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95C8C5-AAA4-408F-A917-AABF7D346B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9980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6A0A8-3CF1-5D17-9F46-9439216E09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C0BCF2-5525-173D-F111-19583BA89E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C5A324-314F-544F-3E34-190EE3E0FBF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With all that is changing, certain things remain true - B2B Marketers need effective ways to reach and influence the people making the decisions about their products &amp; services – The people who will actually move the needle for their business.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AND </a:t>
            </a: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NBCU DELIVERS THAT DECISION POWER</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a:solidFill>
                <a:srgbClr val="000000"/>
              </a:solidFill>
              <a:effectLst/>
              <a:latin typeface="Calibri" panose="020F0502020204030204" pitchFamily="34" charset="0"/>
            </a:endParaRPr>
          </a:p>
          <a:p>
            <a:endParaRPr lang="en-US" sz="1200"/>
          </a:p>
        </p:txBody>
      </p:sp>
      <p:sp>
        <p:nvSpPr>
          <p:cNvPr id="4" name="Slide Number Placeholder 3">
            <a:extLst>
              <a:ext uri="{FF2B5EF4-FFF2-40B4-BE49-F238E27FC236}">
                <a16:creationId xmlns:a16="http://schemas.microsoft.com/office/drawing/2014/main" id="{BF39A145-A041-336D-44E8-916883140AF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0CA4B7-136E-40A1-BD5B-0AF267FA55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27259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C88C0-D6BB-298E-8EB6-B2CA81EBBC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C71399-66BE-E494-1F6B-6A2E9AFB2A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F05A82-0BE2-B110-0712-323C4372C346}"/>
              </a:ext>
            </a:extLst>
          </p:cNvPr>
          <p:cNvSpPr>
            <a:spLocks noGrp="1"/>
          </p:cNvSpPr>
          <p:nvPr>
            <p:ph type="body" idx="1"/>
          </p:nvPr>
        </p:nvSpPr>
        <p:spPr/>
        <p:txBody>
          <a:bodyPr/>
          <a:lstStyle/>
          <a:p>
            <a:pPr marL="0" indent="0">
              <a:buFont typeface="Arial" panose="020B0604020202020204" pitchFamily="34" charset="0"/>
              <a:buNone/>
            </a:pPr>
            <a:endParaRPr lang="en-US" b="0"/>
          </a:p>
        </p:txBody>
      </p:sp>
      <p:sp>
        <p:nvSpPr>
          <p:cNvPr id="4" name="Slide Number Placeholder 3">
            <a:extLst>
              <a:ext uri="{FF2B5EF4-FFF2-40B4-BE49-F238E27FC236}">
                <a16:creationId xmlns:a16="http://schemas.microsoft.com/office/drawing/2014/main" id="{44283942-1037-AE8E-7699-EFDBF4A9712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6C637E-F4E8-4475-85FB-FE4489FAC4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77311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0000"/>
              </a:lnSpc>
              <a:spcBef>
                <a:spcPts val="600"/>
              </a:spcBef>
              <a:spcAft>
                <a:spcPts val="0"/>
              </a:spcAft>
              <a:buClrTx/>
              <a:buSzTx/>
              <a:buFont typeface="Arial" panose="020B0604020202020204" pitchFamily="34" charset="0"/>
              <a:buNone/>
              <a:tabLst/>
              <a:defRPr/>
            </a:pPr>
            <a:endParaRPr lang="en-US">
              <a:latin typeface="+mj-lt"/>
            </a:endParaRP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73D8668D-DC2F-B449-92E3-E9C1FF3D790A}" type="slidenum">
              <a:rPr lang="en-US" smtClean="0"/>
              <a:t>16</a:t>
            </a:fld>
            <a:endParaRPr lang="en-US"/>
          </a:p>
        </p:txBody>
      </p:sp>
    </p:spTree>
    <p:extLst>
      <p:ext uri="{BB962C8B-B14F-4D97-AF65-F5344CB8AC3E}">
        <p14:creationId xmlns:p14="http://schemas.microsoft.com/office/powerpoint/2010/main" val="17639607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F41EBB-F800-4B2B-BD5A-548952F2819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66169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BB1DBE-A247-818B-4E4C-8575F1C8D0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149AB0-1122-8EE2-D154-8F75834A66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632795-5DE0-F203-25F6-69AF78FC42FD}"/>
              </a:ext>
            </a:extLst>
          </p:cNvPr>
          <p:cNvSpPr>
            <a:spLocks noGrp="1"/>
          </p:cNvSpPr>
          <p:nvPr>
            <p:ph type="body" idx="1"/>
          </p:nvPr>
        </p:nvSpPr>
        <p:spPr/>
        <p:txBody>
          <a:bodyPr/>
          <a:lstStyle/>
          <a:p>
            <a:r>
              <a:rPr lang="en-US"/>
              <a:t>Client: EY</a:t>
            </a:r>
          </a:p>
        </p:txBody>
      </p:sp>
      <p:sp>
        <p:nvSpPr>
          <p:cNvPr id="4" name="Slide Number Placeholder 3">
            <a:extLst>
              <a:ext uri="{FF2B5EF4-FFF2-40B4-BE49-F238E27FC236}">
                <a16:creationId xmlns:a16="http://schemas.microsoft.com/office/drawing/2014/main" id="{734CEEB8-6733-8B43-17F3-92343292780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18A38-A06A-4105-9E8D-98E7CEDB9ED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539274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BB1DBE-A247-818B-4E4C-8575F1C8D0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149AB0-1122-8EE2-D154-8F75834A66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632795-5DE0-F203-25F6-69AF78FC42FD}"/>
              </a:ext>
            </a:extLst>
          </p:cNvPr>
          <p:cNvSpPr>
            <a:spLocks noGrp="1"/>
          </p:cNvSpPr>
          <p:nvPr>
            <p:ph type="body" idx="1"/>
          </p:nvPr>
        </p:nvSpPr>
        <p:spPr/>
        <p:txBody>
          <a:bodyPr/>
          <a:lstStyle/>
          <a:p>
            <a:r>
              <a:rPr lang="en-US"/>
              <a:t>Client: CDW</a:t>
            </a:r>
          </a:p>
        </p:txBody>
      </p:sp>
      <p:sp>
        <p:nvSpPr>
          <p:cNvPr id="4" name="Slide Number Placeholder 3">
            <a:extLst>
              <a:ext uri="{FF2B5EF4-FFF2-40B4-BE49-F238E27FC236}">
                <a16:creationId xmlns:a16="http://schemas.microsoft.com/office/drawing/2014/main" id="{734CEEB8-6733-8B43-17F3-92343292780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18A38-A06A-4105-9E8D-98E7CEDB9ED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91157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A214A3-DC20-51C3-36DA-51DA4BFD73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5FD535-21EB-4D13-AC37-0941169C70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19AABD-E2E0-156D-E1BD-CF1CC72EEED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880896E-A916-963F-E3B4-EFE1CF7E166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95C8C5-AAA4-408F-A917-AABF7D346B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76100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BB1DBE-A247-818B-4E4C-8575F1C8D0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149AB0-1122-8EE2-D154-8F75834A66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632795-5DE0-F203-25F6-69AF78FC42FD}"/>
              </a:ext>
            </a:extLst>
          </p:cNvPr>
          <p:cNvSpPr>
            <a:spLocks noGrp="1"/>
          </p:cNvSpPr>
          <p:nvPr>
            <p:ph type="body" idx="1"/>
          </p:nvPr>
        </p:nvSpPr>
        <p:spPr/>
        <p:txBody>
          <a:bodyPr/>
          <a:lstStyle/>
          <a:p>
            <a:r>
              <a:rPr lang="en-US"/>
              <a:t>Client: Accenture</a:t>
            </a:r>
          </a:p>
        </p:txBody>
      </p:sp>
      <p:sp>
        <p:nvSpPr>
          <p:cNvPr id="4" name="Slide Number Placeholder 3">
            <a:extLst>
              <a:ext uri="{FF2B5EF4-FFF2-40B4-BE49-F238E27FC236}">
                <a16:creationId xmlns:a16="http://schemas.microsoft.com/office/drawing/2014/main" id="{734CEEB8-6733-8B43-17F3-92343292780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18A38-A06A-4105-9E8D-98E7CEDB9ED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82320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25C6C-7E12-5F27-A5A3-E42082613C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8CCDD2-9E08-3162-E61A-DDC798836B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E0573C-3F84-AE3A-8F1C-CE783122BC50}"/>
              </a:ext>
            </a:extLst>
          </p:cNvPr>
          <p:cNvSpPr>
            <a:spLocks noGrp="1"/>
          </p:cNvSpPr>
          <p:nvPr>
            <p:ph type="body" idx="1"/>
          </p:nvPr>
        </p:nvSpPr>
        <p:spPr/>
        <p:txBody>
          <a:bodyPr/>
          <a:lstStyle/>
          <a:p>
            <a:endParaRPr lang="en-US" b="1"/>
          </a:p>
        </p:txBody>
      </p:sp>
      <p:sp>
        <p:nvSpPr>
          <p:cNvPr id="4" name="Slide Number Placeholder 3">
            <a:extLst>
              <a:ext uri="{FF2B5EF4-FFF2-40B4-BE49-F238E27FC236}">
                <a16:creationId xmlns:a16="http://schemas.microsoft.com/office/drawing/2014/main" id="{184C2D3A-BF19-FD80-DCDB-735BB3189A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95C8C5-AAA4-408F-A917-AABF7D346B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2905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95C8C5-AAA4-408F-A917-AABF7D346B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176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09F69-8507-21AB-A354-E56B4C6F4A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91B1A6-58EC-D24E-3082-31228D2762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653046-AD46-2BA3-3937-390B9123307A}"/>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30000" noProof="0">
              <a:ln>
                <a:noFill/>
              </a:ln>
              <a:solidFill>
                <a:srgbClr val="000000"/>
              </a:solidFill>
              <a:effectLst/>
              <a:uLnTx/>
              <a:uFillTx/>
              <a:latin typeface="Grandview"/>
              <a:ea typeface="+mn-ea"/>
              <a:cs typeface="+mn-cs"/>
            </a:endParaRPr>
          </a:p>
        </p:txBody>
      </p:sp>
      <p:sp>
        <p:nvSpPr>
          <p:cNvPr id="4" name="Slide Number Placeholder 3">
            <a:extLst>
              <a:ext uri="{FF2B5EF4-FFF2-40B4-BE49-F238E27FC236}">
                <a16:creationId xmlns:a16="http://schemas.microsoft.com/office/drawing/2014/main" id="{01700349-C185-9A1D-0245-BFA84054B6E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6C637E-F4E8-4475-85FB-FE4489FAC4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652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C3345-6066-0909-FCBC-81D2653A4D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5852C2-8362-0C68-399D-C4D9630DD7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7DA7B9-DBB3-7F1E-7603-0530AB3A9D2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We often see or hear the title “business decision makers” and think of CEOs, CMOs, CFOs, etc. but </a:t>
            </a: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business decision makers no longer consist of just your traditional C-suite execs. Today, this ever-changing group of stakeholders can include many types of employees, coming together to make key decisions.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Because of this, it is important for marketers to factor that </a:t>
            </a: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what was traditionally a singular perceived target is now more of a matrix </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and create tailored solutions accordingly. </a:t>
            </a:r>
          </a:p>
          <a:p>
            <a:pPr marL="0" indent="0">
              <a:buFont typeface="Arial" panose="020B0604020202020204" pitchFamily="34" charset="0"/>
              <a:buNone/>
            </a:pPr>
            <a:endParaRPr lang="en-US" sz="120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30000" noProof="0">
              <a:ln>
                <a:noFill/>
              </a:ln>
              <a:solidFill>
                <a:srgbClr val="000000"/>
              </a:solidFill>
              <a:effectLst/>
              <a:uLnTx/>
              <a:uFillTx/>
              <a:latin typeface="Grandview"/>
              <a:ea typeface="+mn-ea"/>
              <a:cs typeface="+mn-cs"/>
            </a:endParaRPr>
          </a:p>
        </p:txBody>
      </p:sp>
      <p:sp>
        <p:nvSpPr>
          <p:cNvPr id="4" name="Slide Number Placeholder 3">
            <a:extLst>
              <a:ext uri="{FF2B5EF4-FFF2-40B4-BE49-F238E27FC236}">
                <a16:creationId xmlns:a16="http://schemas.microsoft.com/office/drawing/2014/main" id="{D28E68D1-4B86-4C90-D975-362CEE2EF4B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6C637E-F4E8-4475-85FB-FE4489FAC4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0696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3AD0B-9BAD-3541-856E-B6DC9FE892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77256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99382F-A618-ECAB-9B25-30C0AE3286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29FF2A-C69E-53D2-822D-2141CC7BF3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A1EE0F-07A9-1ECF-7CAF-FDFE2CBEF28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You as B2B marketers don’t have it easy. We did a study with LinkedIn’s B2B Institute, and we found, the vast majority of BDMs are not currently in the market but will be in the future. That means you need to be top of mind from a BRAND perspective basically all the time but also be able to react to that 5% that are READY to buy now.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It’s important to strike the right balance between brand and performance strategies in order to succeed in today’s super competitive B2B &amp; tech landscape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30000" noProof="0">
              <a:ln>
                <a:noFill/>
              </a:ln>
              <a:solidFill>
                <a:srgbClr val="000000"/>
              </a:solidFill>
              <a:effectLst/>
              <a:uLnTx/>
              <a:uFillTx/>
              <a:latin typeface="Grandview"/>
              <a:ea typeface="+mn-ea"/>
              <a:cs typeface="+mn-cs"/>
            </a:endParaRPr>
          </a:p>
        </p:txBody>
      </p:sp>
      <p:sp>
        <p:nvSpPr>
          <p:cNvPr id="4" name="Slide Number Placeholder 3">
            <a:extLst>
              <a:ext uri="{FF2B5EF4-FFF2-40B4-BE49-F238E27FC236}">
                <a16:creationId xmlns:a16="http://schemas.microsoft.com/office/drawing/2014/main" id="{AA6F997F-54EB-061D-BA72-935E35475F0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6C637E-F4E8-4475-85FB-FE4489FAC4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9672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BDCCE-CF7D-AF31-97A6-8C073AF96F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C83D68-E412-1EB5-A103-A027F5B137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8A73BB-D4CE-6EC6-8582-E29E33747C8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t>In the recent past, B2B marketers reported that growth was primarily driven by customer acquisition. In today’s world, this has changed and the “growth at all costs” mentality is no longer sustainable. Today’s economic landscape can’t accommodate the high customer acquisition costs with the minimal returns that have defined the last decade of marketing strategy. </a:t>
            </a:r>
            <a:r>
              <a:rPr lang="en-US" sz="1200" b="1"/>
              <a:t>This has sparked a shift towards prioritizing tangible lifetime value – keeping current customers happy over acquiring new ones</a:t>
            </a:r>
            <a:r>
              <a:rPr lang="en-US" sz="1200"/>
              <a:t>. </a:t>
            </a:r>
          </a:p>
          <a:p>
            <a:pPr marL="0" indent="0">
              <a:buFont typeface="Arial" panose="020B0604020202020204" pitchFamily="34" charset="0"/>
              <a:buNone/>
            </a:pPr>
            <a:endParaRPr lang="en-US" sz="120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30000" noProof="0">
              <a:ln>
                <a:noFill/>
              </a:ln>
              <a:solidFill>
                <a:srgbClr val="000000"/>
              </a:solidFill>
              <a:effectLst/>
              <a:uLnTx/>
              <a:uFillTx/>
              <a:latin typeface="Grandview"/>
              <a:ea typeface="+mn-ea"/>
              <a:cs typeface="+mn-cs"/>
            </a:endParaRPr>
          </a:p>
        </p:txBody>
      </p:sp>
      <p:sp>
        <p:nvSpPr>
          <p:cNvPr id="4" name="Slide Number Placeholder 3">
            <a:extLst>
              <a:ext uri="{FF2B5EF4-FFF2-40B4-BE49-F238E27FC236}">
                <a16:creationId xmlns:a16="http://schemas.microsoft.com/office/drawing/2014/main" id="{0936C147-B588-7C9B-2126-2E560E72239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6C637E-F4E8-4475-85FB-FE4489FAC4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38745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With all that is changing, certain things remain true - B2B Marketers need effective ways to reach and influence the people making the decisions about their products &amp; services – The people who will actually move the needle for their business.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AND </a:t>
            </a: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NBCU DELIVERS THAT DECISION POWER</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a:solidFill>
                <a:srgbClr val="000000"/>
              </a:solidFill>
              <a:effectLst/>
              <a:latin typeface="Calibri" panose="020F0502020204030204" pitchFamily="34" charset="0"/>
            </a:endParaRPr>
          </a:p>
          <a:p>
            <a:endParaRPr lang="en-US" sz="12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0CA4B7-136E-40A1-BD5B-0AF267FA55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1317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49064-F822-63F5-599A-B9D8BD0ACA0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90ED42-7362-4A74-3AA3-5C74607495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1004A1-0DC6-C2FC-374E-10D564B30A98}"/>
              </a:ext>
            </a:extLst>
          </p:cNvPr>
          <p:cNvSpPr>
            <a:spLocks noGrp="1"/>
          </p:cNvSpPr>
          <p:nvPr>
            <p:ph type="dt" sz="half" idx="10"/>
          </p:nvPr>
        </p:nvSpPr>
        <p:spPr/>
        <p:txBody>
          <a:bodyPr/>
          <a:lstStyle/>
          <a:p>
            <a:fld id="{B1CE5E00-D67D-0D4F-97CB-3EE70230A054}" type="datetimeFigureOut">
              <a:rPr lang="en-US" smtClean="0"/>
              <a:t>4/14/2026</a:t>
            </a:fld>
            <a:endParaRPr lang="en-US"/>
          </a:p>
        </p:txBody>
      </p:sp>
      <p:sp>
        <p:nvSpPr>
          <p:cNvPr id="5" name="Footer Placeholder 4">
            <a:extLst>
              <a:ext uri="{FF2B5EF4-FFF2-40B4-BE49-F238E27FC236}">
                <a16:creationId xmlns:a16="http://schemas.microsoft.com/office/drawing/2014/main" id="{BCC35D62-911F-94D8-F636-EA84975102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072F63-C697-7200-5DDD-0C6307690633}"/>
              </a:ext>
            </a:extLst>
          </p:cNvPr>
          <p:cNvSpPr>
            <a:spLocks noGrp="1"/>
          </p:cNvSpPr>
          <p:nvPr>
            <p:ph type="sldNum" sz="quarter" idx="12"/>
          </p:nvPr>
        </p:nvSpPr>
        <p:spPr/>
        <p:txBody>
          <a:bodyPr/>
          <a:lstStyle/>
          <a:p>
            <a:fld id="{CB967057-79FF-9945-99F0-860A1E47021F}" type="slidenum">
              <a:rPr lang="en-US" smtClean="0"/>
              <a:t>‹#›</a:t>
            </a:fld>
            <a:endParaRPr lang="en-US"/>
          </a:p>
        </p:txBody>
      </p:sp>
    </p:spTree>
    <p:extLst>
      <p:ext uri="{BB962C8B-B14F-4D97-AF65-F5344CB8AC3E}">
        <p14:creationId xmlns:p14="http://schemas.microsoft.com/office/powerpoint/2010/main" val="836768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B23BE-9504-F2A0-797A-E5131EA9F1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6A92C5-2C0C-9E6C-E6C7-96F0CFE60B4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6D82C7-0E5E-F1E1-5033-D0787020C552}"/>
              </a:ext>
            </a:extLst>
          </p:cNvPr>
          <p:cNvSpPr>
            <a:spLocks noGrp="1"/>
          </p:cNvSpPr>
          <p:nvPr>
            <p:ph type="dt" sz="half" idx="10"/>
          </p:nvPr>
        </p:nvSpPr>
        <p:spPr/>
        <p:txBody>
          <a:bodyPr/>
          <a:lstStyle/>
          <a:p>
            <a:fld id="{B1CE5E00-D67D-0D4F-97CB-3EE70230A054}" type="datetimeFigureOut">
              <a:rPr lang="en-US" smtClean="0"/>
              <a:t>4/14/2026</a:t>
            </a:fld>
            <a:endParaRPr lang="en-US"/>
          </a:p>
        </p:txBody>
      </p:sp>
      <p:sp>
        <p:nvSpPr>
          <p:cNvPr id="5" name="Footer Placeholder 4">
            <a:extLst>
              <a:ext uri="{FF2B5EF4-FFF2-40B4-BE49-F238E27FC236}">
                <a16:creationId xmlns:a16="http://schemas.microsoft.com/office/drawing/2014/main" id="{1D34BA90-43FA-F5E9-A79F-6093B587A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CC5DFC-DA27-BCF9-AACE-3FB481DFEBBF}"/>
              </a:ext>
            </a:extLst>
          </p:cNvPr>
          <p:cNvSpPr>
            <a:spLocks noGrp="1"/>
          </p:cNvSpPr>
          <p:nvPr>
            <p:ph type="sldNum" sz="quarter" idx="12"/>
          </p:nvPr>
        </p:nvSpPr>
        <p:spPr/>
        <p:txBody>
          <a:bodyPr/>
          <a:lstStyle/>
          <a:p>
            <a:fld id="{CB967057-79FF-9945-99F0-860A1E47021F}" type="slidenum">
              <a:rPr lang="en-US" smtClean="0"/>
              <a:t>‹#›</a:t>
            </a:fld>
            <a:endParaRPr lang="en-US"/>
          </a:p>
        </p:txBody>
      </p:sp>
    </p:spTree>
    <p:extLst>
      <p:ext uri="{BB962C8B-B14F-4D97-AF65-F5344CB8AC3E}">
        <p14:creationId xmlns:p14="http://schemas.microsoft.com/office/powerpoint/2010/main" val="3994368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B130C4-F017-67AF-4915-2ACEA227E3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DF8DBCB-6901-906D-3569-731F8579B56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3FE2C6-2D35-3324-A980-95BFAC076239}"/>
              </a:ext>
            </a:extLst>
          </p:cNvPr>
          <p:cNvSpPr>
            <a:spLocks noGrp="1"/>
          </p:cNvSpPr>
          <p:nvPr>
            <p:ph type="dt" sz="half" idx="10"/>
          </p:nvPr>
        </p:nvSpPr>
        <p:spPr/>
        <p:txBody>
          <a:bodyPr/>
          <a:lstStyle/>
          <a:p>
            <a:fld id="{B1CE5E00-D67D-0D4F-97CB-3EE70230A054}" type="datetimeFigureOut">
              <a:rPr lang="en-US" smtClean="0"/>
              <a:t>4/14/2026</a:t>
            </a:fld>
            <a:endParaRPr lang="en-US"/>
          </a:p>
        </p:txBody>
      </p:sp>
      <p:sp>
        <p:nvSpPr>
          <p:cNvPr id="5" name="Footer Placeholder 4">
            <a:extLst>
              <a:ext uri="{FF2B5EF4-FFF2-40B4-BE49-F238E27FC236}">
                <a16:creationId xmlns:a16="http://schemas.microsoft.com/office/drawing/2014/main" id="{213D30DC-941D-250E-B40A-B29CB36602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F54BC6-4259-7599-77A2-FEF4AAC1A099}"/>
              </a:ext>
            </a:extLst>
          </p:cNvPr>
          <p:cNvSpPr>
            <a:spLocks noGrp="1"/>
          </p:cNvSpPr>
          <p:nvPr>
            <p:ph type="sldNum" sz="quarter" idx="12"/>
          </p:nvPr>
        </p:nvSpPr>
        <p:spPr/>
        <p:txBody>
          <a:bodyPr/>
          <a:lstStyle/>
          <a:p>
            <a:fld id="{CB967057-79FF-9945-99F0-860A1E47021F}" type="slidenum">
              <a:rPr lang="en-US" smtClean="0"/>
              <a:t>‹#›</a:t>
            </a:fld>
            <a:endParaRPr lang="en-US"/>
          </a:p>
        </p:txBody>
      </p:sp>
    </p:spTree>
    <p:extLst>
      <p:ext uri="{BB962C8B-B14F-4D97-AF65-F5344CB8AC3E}">
        <p14:creationId xmlns:p14="http://schemas.microsoft.com/office/powerpoint/2010/main" val="28886603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01">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D588BF99-4A88-F920-36BF-AF568E760A69}"/>
              </a:ext>
            </a:extLst>
          </p:cNvPr>
          <p:cNvSpPr>
            <a:spLocks noGrp="1"/>
          </p:cNvSpPr>
          <p:nvPr>
            <p:ph type="pic" sz="quarter" idx="12" hasCustomPrompt="1"/>
          </p:nvPr>
        </p:nvSpPr>
        <p:spPr>
          <a:xfrm>
            <a:off x="0" y="0"/>
            <a:ext cx="12192000" cy="6858000"/>
          </a:xfrm>
          <a:noFill/>
        </p:spPr>
        <p:txBody>
          <a:bodyPr lIns="365760" tIns="365760"/>
          <a:lstStyle>
            <a:lvl1pPr marL="0" indent="0">
              <a:buNone/>
              <a:defRPr>
                <a:solidFill>
                  <a:schemeClr val="bg1"/>
                </a:solidFill>
              </a:defRPr>
            </a:lvl1pPr>
          </a:lstStyle>
          <a:p>
            <a:r>
              <a:rPr lang="en-US"/>
              <a:t>Insert Image</a:t>
            </a:r>
          </a:p>
        </p:txBody>
      </p:sp>
      <p:sp>
        <p:nvSpPr>
          <p:cNvPr id="2" name="Title 1">
            <a:extLst>
              <a:ext uri="{FF2B5EF4-FFF2-40B4-BE49-F238E27FC236}">
                <a16:creationId xmlns:a16="http://schemas.microsoft.com/office/drawing/2014/main" id="{508AAE36-D0BE-A289-EE2D-C80D4EAD8E4F}"/>
              </a:ext>
            </a:extLst>
          </p:cNvPr>
          <p:cNvSpPr>
            <a:spLocks noGrp="1"/>
          </p:cNvSpPr>
          <p:nvPr>
            <p:ph type="title" hasCustomPrompt="1"/>
          </p:nvPr>
        </p:nvSpPr>
        <p:spPr>
          <a:xfrm>
            <a:off x="838200" y="2743200"/>
            <a:ext cx="4572000" cy="1371600"/>
          </a:xfrm>
        </p:spPr>
        <p:txBody>
          <a:bodyPr bIns="182880" anchor="ctr" anchorCtr="0">
            <a:noAutofit/>
          </a:bodyPr>
          <a:lstStyle>
            <a:lvl1pPr>
              <a:lnSpc>
                <a:spcPct val="90000"/>
              </a:lnSpc>
              <a:defRPr sz="4400" spc="-100" baseline="0">
                <a:solidFill>
                  <a:schemeClr val="bg1"/>
                </a:solidFill>
              </a:defRPr>
            </a:lvl1pPr>
          </a:lstStyle>
          <a:p>
            <a:r>
              <a:rPr lang="en-US"/>
              <a:t>Title of Presentation</a:t>
            </a:r>
          </a:p>
        </p:txBody>
      </p:sp>
      <p:sp>
        <p:nvSpPr>
          <p:cNvPr id="7" name="Text Placeholder 6">
            <a:extLst>
              <a:ext uri="{FF2B5EF4-FFF2-40B4-BE49-F238E27FC236}">
                <a16:creationId xmlns:a16="http://schemas.microsoft.com/office/drawing/2014/main" id="{8A32FAB1-8055-8842-434B-B1696B477A20}"/>
              </a:ext>
            </a:extLst>
          </p:cNvPr>
          <p:cNvSpPr>
            <a:spLocks noGrp="1"/>
          </p:cNvSpPr>
          <p:nvPr>
            <p:ph type="body" sz="quarter" idx="10" hasCustomPrompt="1"/>
          </p:nvPr>
        </p:nvSpPr>
        <p:spPr>
          <a:xfrm>
            <a:off x="838200" y="2286000"/>
            <a:ext cx="4572000" cy="457200"/>
          </a:xfrm>
        </p:spPr>
        <p:txBody>
          <a:bodyPr/>
          <a:lstStyle>
            <a:lvl1pPr marL="0" indent="0" algn="l" defTabSz="914400" rtl="0" eaLnBrk="1" latinLnBrk="0" hangingPunct="1">
              <a:lnSpc>
                <a:spcPct val="100000"/>
              </a:lnSpc>
              <a:spcBef>
                <a:spcPts val="600"/>
              </a:spcBef>
              <a:buFont typeface="Arial" panose="020B0604020202020204" pitchFamily="34" charset="0"/>
              <a:buNone/>
              <a:tabLst/>
              <a:defRPr lang="en-US" sz="1000" kern="1200" spc="300">
                <a:solidFill>
                  <a:schemeClr val="bg1"/>
                </a:solidFill>
                <a:latin typeface="Aptos Serif" panose="02020604070405020304" pitchFamily="18" charset="0"/>
                <a:ea typeface="+mn-ea"/>
                <a:cs typeface="Aptos Serif" panose="02020604070405020304" pitchFamily="18"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MM/DD/YYYY</a:t>
            </a:r>
          </a:p>
        </p:txBody>
      </p:sp>
      <p:sp>
        <p:nvSpPr>
          <p:cNvPr id="10" name="Text Placeholder 9">
            <a:extLst>
              <a:ext uri="{FF2B5EF4-FFF2-40B4-BE49-F238E27FC236}">
                <a16:creationId xmlns:a16="http://schemas.microsoft.com/office/drawing/2014/main" id="{2B4675F8-D36B-276A-92FB-F2C0089E4CF4}"/>
              </a:ext>
            </a:extLst>
          </p:cNvPr>
          <p:cNvSpPr>
            <a:spLocks noGrp="1"/>
          </p:cNvSpPr>
          <p:nvPr>
            <p:ph type="body" sz="quarter" idx="11" hasCustomPrompt="1"/>
          </p:nvPr>
        </p:nvSpPr>
        <p:spPr>
          <a:xfrm>
            <a:off x="838200" y="4114800"/>
            <a:ext cx="4572000" cy="457200"/>
          </a:xfrm>
        </p:spPr>
        <p:txBody>
          <a:bodyPr/>
          <a:lstStyle>
            <a:lvl1pPr marL="0" indent="0">
              <a:buNone/>
              <a:defRPr sz="1500" spc="100" baseline="0">
                <a:solidFill>
                  <a:schemeClr val="bg1"/>
                </a:solidFill>
                <a:latin typeface="Aptos Serif" panose="02020604070405020304" pitchFamily="18" charset="0"/>
                <a:cs typeface="Aptos Serif" panose="02020604070405020304" pitchFamily="18" charset="0"/>
              </a:defRPr>
            </a:lvl1pPr>
            <a:lvl2pPr marL="177800" indent="0">
              <a:buNone/>
              <a:defRPr sz="1800">
                <a:solidFill>
                  <a:schemeClr val="bg1"/>
                </a:solidFill>
              </a:defRPr>
            </a:lvl2pPr>
            <a:lvl3pPr marL="287338" indent="0">
              <a:buNone/>
              <a:defRPr sz="1800">
                <a:solidFill>
                  <a:schemeClr val="bg1"/>
                </a:solidFill>
              </a:defRPr>
            </a:lvl3pPr>
            <a:lvl4pPr marL="465137" indent="0">
              <a:buNone/>
              <a:defRPr sz="1800">
                <a:solidFill>
                  <a:schemeClr val="bg1"/>
                </a:solidFill>
              </a:defRPr>
            </a:lvl4pPr>
            <a:lvl5pPr marL="635000" indent="0">
              <a:buNone/>
              <a:defRPr sz="1800">
                <a:solidFill>
                  <a:schemeClr val="bg1"/>
                </a:solidFill>
              </a:defRPr>
            </a:lvl5pPr>
          </a:lstStyle>
          <a:p>
            <a:pPr lvl="0"/>
            <a:r>
              <a:rPr lang="en-US"/>
              <a:t>Sub-Title</a:t>
            </a:r>
          </a:p>
        </p:txBody>
      </p:sp>
    </p:spTree>
    <p:extLst>
      <p:ext uri="{BB962C8B-B14F-4D97-AF65-F5344CB8AC3E}">
        <p14:creationId xmlns:p14="http://schemas.microsoft.com/office/powerpoint/2010/main" val="4248199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0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AAE36-D0BE-A289-EE2D-C80D4EAD8E4F}"/>
              </a:ext>
            </a:extLst>
          </p:cNvPr>
          <p:cNvSpPr>
            <a:spLocks noGrp="1"/>
          </p:cNvSpPr>
          <p:nvPr>
            <p:ph type="title" hasCustomPrompt="1"/>
          </p:nvPr>
        </p:nvSpPr>
        <p:spPr>
          <a:xfrm>
            <a:off x="838200" y="2743200"/>
            <a:ext cx="4572000" cy="1371600"/>
          </a:xfrm>
        </p:spPr>
        <p:txBody>
          <a:bodyPr bIns="182880" anchor="ctr" anchorCtr="0">
            <a:noAutofit/>
          </a:bodyPr>
          <a:lstStyle>
            <a:lvl1pPr>
              <a:lnSpc>
                <a:spcPct val="90000"/>
              </a:lnSpc>
              <a:defRPr sz="4400" spc="-100" baseline="0">
                <a:solidFill>
                  <a:schemeClr val="tx1"/>
                </a:solidFill>
              </a:defRPr>
            </a:lvl1pPr>
          </a:lstStyle>
          <a:p>
            <a:r>
              <a:rPr lang="en-US"/>
              <a:t>Title of Presentation</a:t>
            </a:r>
          </a:p>
        </p:txBody>
      </p:sp>
      <p:sp>
        <p:nvSpPr>
          <p:cNvPr id="7" name="Text Placeholder 6">
            <a:extLst>
              <a:ext uri="{FF2B5EF4-FFF2-40B4-BE49-F238E27FC236}">
                <a16:creationId xmlns:a16="http://schemas.microsoft.com/office/drawing/2014/main" id="{8A32FAB1-8055-8842-434B-B1696B477A20}"/>
              </a:ext>
            </a:extLst>
          </p:cNvPr>
          <p:cNvSpPr>
            <a:spLocks noGrp="1"/>
          </p:cNvSpPr>
          <p:nvPr>
            <p:ph type="body" sz="quarter" idx="10" hasCustomPrompt="1"/>
          </p:nvPr>
        </p:nvSpPr>
        <p:spPr>
          <a:xfrm>
            <a:off x="838200" y="2286000"/>
            <a:ext cx="4572000" cy="457200"/>
          </a:xfrm>
        </p:spPr>
        <p:txBody>
          <a:bodyPr vert="horz" lIns="0" tIns="0" rIns="0" bIns="0" rtlCol="0">
            <a:noAutofit/>
          </a:bodyPr>
          <a:lstStyle>
            <a:lvl1pPr>
              <a:defRPr lang="en-US" sz="1000" spc="300">
                <a:solidFill>
                  <a:schemeClr val="tx1"/>
                </a:solidFill>
                <a:latin typeface="Aptos Serif" panose="02020604070405020304" pitchFamily="18" charset="0"/>
                <a:cs typeface="Aptos Serif" panose="02020604070405020304" pitchFamily="18" charset="0"/>
              </a:defRPr>
            </a:lvl1pPr>
          </a:lstStyle>
          <a:p>
            <a:pPr marL="0" lvl="0" indent="0">
              <a:buNone/>
            </a:pPr>
            <a:r>
              <a:rPr lang="en-US"/>
              <a:t>MM/DD/YYYY</a:t>
            </a:r>
          </a:p>
        </p:txBody>
      </p:sp>
      <p:sp>
        <p:nvSpPr>
          <p:cNvPr id="10" name="Text Placeholder 9">
            <a:extLst>
              <a:ext uri="{FF2B5EF4-FFF2-40B4-BE49-F238E27FC236}">
                <a16:creationId xmlns:a16="http://schemas.microsoft.com/office/drawing/2014/main" id="{2B4675F8-D36B-276A-92FB-F2C0089E4CF4}"/>
              </a:ext>
            </a:extLst>
          </p:cNvPr>
          <p:cNvSpPr>
            <a:spLocks noGrp="1"/>
          </p:cNvSpPr>
          <p:nvPr>
            <p:ph type="body" sz="quarter" idx="11" hasCustomPrompt="1"/>
          </p:nvPr>
        </p:nvSpPr>
        <p:spPr>
          <a:xfrm>
            <a:off x="838200" y="4114800"/>
            <a:ext cx="4572000" cy="457200"/>
          </a:xfrm>
        </p:spPr>
        <p:txBody>
          <a:bodyPr/>
          <a:lstStyle>
            <a:lvl1pPr marL="0" indent="0">
              <a:buNone/>
              <a:defRPr sz="1500" spc="100" baseline="0">
                <a:solidFill>
                  <a:schemeClr val="tx1"/>
                </a:solidFill>
                <a:latin typeface="Aptos Serif" panose="02020604070405020304" pitchFamily="18" charset="0"/>
                <a:cs typeface="Aptos Serif" panose="02020604070405020304" pitchFamily="18" charset="0"/>
              </a:defRPr>
            </a:lvl1pPr>
            <a:lvl2pPr marL="177800" indent="0">
              <a:buNone/>
              <a:defRPr sz="1800">
                <a:solidFill>
                  <a:schemeClr val="bg1"/>
                </a:solidFill>
              </a:defRPr>
            </a:lvl2pPr>
            <a:lvl3pPr marL="287338" indent="0">
              <a:buNone/>
              <a:defRPr sz="1800">
                <a:solidFill>
                  <a:schemeClr val="bg1"/>
                </a:solidFill>
              </a:defRPr>
            </a:lvl3pPr>
            <a:lvl4pPr marL="465137" indent="0">
              <a:buNone/>
              <a:defRPr sz="1800">
                <a:solidFill>
                  <a:schemeClr val="bg1"/>
                </a:solidFill>
              </a:defRPr>
            </a:lvl4pPr>
            <a:lvl5pPr marL="635000" indent="0">
              <a:buNone/>
              <a:defRPr sz="1800">
                <a:solidFill>
                  <a:schemeClr val="bg1"/>
                </a:solidFill>
              </a:defRPr>
            </a:lvl5pPr>
          </a:lstStyle>
          <a:p>
            <a:pPr lvl="0"/>
            <a:r>
              <a:rPr lang="en-US"/>
              <a:t>Sub-Title</a:t>
            </a:r>
          </a:p>
        </p:txBody>
      </p:sp>
    </p:spTree>
    <p:extLst>
      <p:ext uri="{BB962C8B-B14F-4D97-AF65-F5344CB8AC3E}">
        <p14:creationId xmlns:p14="http://schemas.microsoft.com/office/powerpoint/2010/main" val="1003591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03">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AAE36-D0BE-A289-EE2D-C80D4EAD8E4F}"/>
              </a:ext>
            </a:extLst>
          </p:cNvPr>
          <p:cNvSpPr>
            <a:spLocks noGrp="1"/>
          </p:cNvSpPr>
          <p:nvPr>
            <p:ph type="title" hasCustomPrompt="1"/>
          </p:nvPr>
        </p:nvSpPr>
        <p:spPr>
          <a:xfrm>
            <a:off x="838200" y="2743200"/>
            <a:ext cx="4572000" cy="1371600"/>
          </a:xfrm>
        </p:spPr>
        <p:txBody>
          <a:bodyPr bIns="182880" anchor="ctr" anchorCtr="0">
            <a:noAutofit/>
          </a:bodyPr>
          <a:lstStyle>
            <a:lvl1pPr>
              <a:lnSpc>
                <a:spcPct val="90000"/>
              </a:lnSpc>
              <a:defRPr sz="4400" spc="-100" baseline="0">
                <a:solidFill>
                  <a:schemeClr val="bg1"/>
                </a:solidFill>
              </a:defRPr>
            </a:lvl1pPr>
          </a:lstStyle>
          <a:p>
            <a:r>
              <a:rPr lang="en-US"/>
              <a:t>Title of Presentation</a:t>
            </a:r>
          </a:p>
        </p:txBody>
      </p:sp>
      <p:sp>
        <p:nvSpPr>
          <p:cNvPr id="7" name="Text Placeholder 6">
            <a:extLst>
              <a:ext uri="{FF2B5EF4-FFF2-40B4-BE49-F238E27FC236}">
                <a16:creationId xmlns:a16="http://schemas.microsoft.com/office/drawing/2014/main" id="{8A32FAB1-8055-8842-434B-B1696B477A20}"/>
              </a:ext>
            </a:extLst>
          </p:cNvPr>
          <p:cNvSpPr>
            <a:spLocks noGrp="1"/>
          </p:cNvSpPr>
          <p:nvPr>
            <p:ph type="body" sz="quarter" idx="10" hasCustomPrompt="1"/>
          </p:nvPr>
        </p:nvSpPr>
        <p:spPr>
          <a:xfrm>
            <a:off x="838200" y="2286000"/>
            <a:ext cx="4572000" cy="457200"/>
          </a:xfrm>
        </p:spPr>
        <p:txBody>
          <a:bodyPr vert="horz" lIns="0" tIns="0" rIns="0" bIns="0" rtlCol="0">
            <a:noAutofit/>
          </a:bodyPr>
          <a:lstStyle>
            <a:lvl1pPr>
              <a:defRPr lang="en-US" sz="1000" spc="300">
                <a:solidFill>
                  <a:schemeClr val="bg1"/>
                </a:solidFill>
                <a:latin typeface="Aptos Serif" panose="02020604070405020304" pitchFamily="18" charset="0"/>
                <a:cs typeface="Aptos Serif" panose="02020604070405020304" pitchFamily="18" charset="0"/>
              </a:defRPr>
            </a:lvl1pPr>
          </a:lstStyle>
          <a:p>
            <a:pPr marL="0" lvl="0" indent="0">
              <a:buNone/>
            </a:pPr>
            <a:r>
              <a:rPr lang="en-US"/>
              <a:t>MM/DD/YYYY</a:t>
            </a:r>
          </a:p>
        </p:txBody>
      </p:sp>
      <p:sp>
        <p:nvSpPr>
          <p:cNvPr id="10" name="Text Placeholder 9">
            <a:extLst>
              <a:ext uri="{FF2B5EF4-FFF2-40B4-BE49-F238E27FC236}">
                <a16:creationId xmlns:a16="http://schemas.microsoft.com/office/drawing/2014/main" id="{2B4675F8-D36B-276A-92FB-F2C0089E4CF4}"/>
              </a:ext>
            </a:extLst>
          </p:cNvPr>
          <p:cNvSpPr>
            <a:spLocks noGrp="1"/>
          </p:cNvSpPr>
          <p:nvPr>
            <p:ph type="body" sz="quarter" idx="11" hasCustomPrompt="1"/>
          </p:nvPr>
        </p:nvSpPr>
        <p:spPr>
          <a:xfrm>
            <a:off x="838200" y="4114800"/>
            <a:ext cx="4572000" cy="457200"/>
          </a:xfrm>
        </p:spPr>
        <p:txBody>
          <a:bodyPr/>
          <a:lstStyle>
            <a:lvl1pPr marL="0" indent="0">
              <a:buNone/>
              <a:defRPr sz="1500" spc="100" baseline="0">
                <a:solidFill>
                  <a:schemeClr val="bg1"/>
                </a:solidFill>
                <a:latin typeface="Aptos Serif" panose="02020604070405020304" pitchFamily="18" charset="0"/>
                <a:cs typeface="Aptos Serif" panose="02020604070405020304" pitchFamily="18" charset="0"/>
              </a:defRPr>
            </a:lvl1pPr>
            <a:lvl2pPr marL="177800" indent="0">
              <a:buNone/>
              <a:defRPr sz="1800">
                <a:solidFill>
                  <a:schemeClr val="bg1"/>
                </a:solidFill>
              </a:defRPr>
            </a:lvl2pPr>
            <a:lvl3pPr marL="287338" indent="0">
              <a:buNone/>
              <a:defRPr sz="1800">
                <a:solidFill>
                  <a:schemeClr val="bg1"/>
                </a:solidFill>
              </a:defRPr>
            </a:lvl3pPr>
            <a:lvl4pPr marL="465137" indent="0">
              <a:buNone/>
              <a:defRPr sz="1800">
                <a:solidFill>
                  <a:schemeClr val="bg1"/>
                </a:solidFill>
              </a:defRPr>
            </a:lvl4pPr>
            <a:lvl5pPr marL="635000" indent="0">
              <a:buNone/>
              <a:defRPr sz="1800">
                <a:solidFill>
                  <a:schemeClr val="bg1"/>
                </a:solidFill>
              </a:defRPr>
            </a:lvl5pPr>
          </a:lstStyle>
          <a:p>
            <a:pPr lvl="0"/>
            <a:r>
              <a:rPr lang="en-US"/>
              <a:t>Sub-Title</a:t>
            </a:r>
          </a:p>
        </p:txBody>
      </p:sp>
      <p:sp>
        <p:nvSpPr>
          <p:cNvPr id="3" name="Picture Placeholder 4">
            <a:extLst>
              <a:ext uri="{FF2B5EF4-FFF2-40B4-BE49-F238E27FC236}">
                <a16:creationId xmlns:a16="http://schemas.microsoft.com/office/drawing/2014/main" id="{002815D1-FAC8-BF32-A3F7-4D1F6820FB1E}"/>
              </a:ext>
            </a:extLst>
          </p:cNvPr>
          <p:cNvSpPr>
            <a:spLocks noGrp="1"/>
          </p:cNvSpPr>
          <p:nvPr>
            <p:ph type="pic" sz="quarter" idx="12" hasCustomPrompt="1"/>
          </p:nvPr>
        </p:nvSpPr>
        <p:spPr>
          <a:xfrm>
            <a:off x="5791200" y="685799"/>
            <a:ext cx="5486400" cy="5486400"/>
          </a:xfrm>
          <a:prstGeom prst="roundRect">
            <a:avLst>
              <a:gd name="adj" fmla="val 2670"/>
            </a:avLst>
          </a:prstGeom>
          <a:solidFill>
            <a:schemeClr val="tx1">
              <a:lumMod val="65000"/>
              <a:lumOff val="35000"/>
            </a:schemeClr>
          </a:solidFill>
        </p:spPr>
        <p:txBody>
          <a:bodyPr lIns="182880" tIns="182880"/>
          <a:lstStyle>
            <a:lvl1pPr marL="0" indent="0">
              <a:buNone/>
              <a:defRPr>
                <a:solidFill>
                  <a:schemeClr val="bg1"/>
                </a:solidFill>
              </a:defRPr>
            </a:lvl1pPr>
          </a:lstStyle>
          <a:p>
            <a:r>
              <a:rPr lang="en-US"/>
              <a:t>Insert Image</a:t>
            </a:r>
          </a:p>
        </p:txBody>
      </p:sp>
    </p:spTree>
    <p:extLst>
      <p:ext uri="{BB962C8B-B14F-4D97-AF65-F5344CB8AC3E}">
        <p14:creationId xmlns:p14="http://schemas.microsoft.com/office/powerpoint/2010/main" val="717625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04">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AAE36-D0BE-A289-EE2D-C80D4EAD8E4F}"/>
              </a:ext>
            </a:extLst>
          </p:cNvPr>
          <p:cNvSpPr>
            <a:spLocks noGrp="1"/>
          </p:cNvSpPr>
          <p:nvPr>
            <p:ph type="title" hasCustomPrompt="1"/>
          </p:nvPr>
        </p:nvSpPr>
        <p:spPr>
          <a:xfrm>
            <a:off x="838200" y="2743200"/>
            <a:ext cx="4572000" cy="1371600"/>
          </a:xfrm>
        </p:spPr>
        <p:txBody>
          <a:bodyPr bIns="182880" anchor="ctr" anchorCtr="0">
            <a:noAutofit/>
          </a:bodyPr>
          <a:lstStyle>
            <a:lvl1pPr>
              <a:lnSpc>
                <a:spcPct val="90000"/>
              </a:lnSpc>
              <a:defRPr sz="4400" spc="-100" baseline="0">
                <a:solidFill>
                  <a:schemeClr val="tx1"/>
                </a:solidFill>
              </a:defRPr>
            </a:lvl1pPr>
          </a:lstStyle>
          <a:p>
            <a:r>
              <a:rPr lang="en-US"/>
              <a:t>Title of Presentation</a:t>
            </a:r>
          </a:p>
        </p:txBody>
      </p:sp>
      <p:sp>
        <p:nvSpPr>
          <p:cNvPr id="7" name="Text Placeholder 6">
            <a:extLst>
              <a:ext uri="{FF2B5EF4-FFF2-40B4-BE49-F238E27FC236}">
                <a16:creationId xmlns:a16="http://schemas.microsoft.com/office/drawing/2014/main" id="{8A32FAB1-8055-8842-434B-B1696B477A20}"/>
              </a:ext>
            </a:extLst>
          </p:cNvPr>
          <p:cNvSpPr>
            <a:spLocks noGrp="1"/>
          </p:cNvSpPr>
          <p:nvPr>
            <p:ph type="body" sz="quarter" idx="10" hasCustomPrompt="1"/>
          </p:nvPr>
        </p:nvSpPr>
        <p:spPr>
          <a:xfrm>
            <a:off x="838200" y="2286000"/>
            <a:ext cx="4572000" cy="457200"/>
          </a:xfrm>
        </p:spPr>
        <p:txBody>
          <a:bodyPr/>
          <a:lstStyle>
            <a:lvl1pPr marL="0" indent="0">
              <a:buNone/>
              <a:defRPr sz="1000" spc="300">
                <a:solidFill>
                  <a:schemeClr val="tx1"/>
                </a:solidFill>
                <a:latin typeface="Aptos Serif" panose="02020604070405020304" pitchFamily="18" charset="0"/>
                <a:cs typeface="Aptos Serif" panose="02020604070405020304" pitchFamily="18"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MM/DD/YYYY</a:t>
            </a:r>
          </a:p>
        </p:txBody>
      </p:sp>
      <p:sp>
        <p:nvSpPr>
          <p:cNvPr id="10" name="Text Placeholder 9">
            <a:extLst>
              <a:ext uri="{FF2B5EF4-FFF2-40B4-BE49-F238E27FC236}">
                <a16:creationId xmlns:a16="http://schemas.microsoft.com/office/drawing/2014/main" id="{2B4675F8-D36B-276A-92FB-F2C0089E4CF4}"/>
              </a:ext>
            </a:extLst>
          </p:cNvPr>
          <p:cNvSpPr>
            <a:spLocks noGrp="1"/>
          </p:cNvSpPr>
          <p:nvPr>
            <p:ph type="body" sz="quarter" idx="11" hasCustomPrompt="1"/>
          </p:nvPr>
        </p:nvSpPr>
        <p:spPr>
          <a:xfrm>
            <a:off x="838200" y="4114800"/>
            <a:ext cx="4572000" cy="457200"/>
          </a:xfrm>
        </p:spPr>
        <p:txBody>
          <a:bodyPr/>
          <a:lstStyle>
            <a:lvl1pPr marL="0" indent="0">
              <a:buNone/>
              <a:defRPr sz="1400" spc="100" baseline="0">
                <a:solidFill>
                  <a:schemeClr val="tx1"/>
                </a:solidFill>
                <a:latin typeface="Aptos Serif" panose="02020604070405020304" pitchFamily="18" charset="0"/>
                <a:cs typeface="Aptos Serif" panose="02020604070405020304" pitchFamily="18" charset="0"/>
              </a:defRPr>
            </a:lvl1pPr>
            <a:lvl2pPr marL="177800" indent="0">
              <a:buNone/>
              <a:defRPr sz="1800">
                <a:solidFill>
                  <a:schemeClr val="bg1"/>
                </a:solidFill>
              </a:defRPr>
            </a:lvl2pPr>
            <a:lvl3pPr marL="287338" indent="0">
              <a:buNone/>
              <a:defRPr sz="1800">
                <a:solidFill>
                  <a:schemeClr val="bg1"/>
                </a:solidFill>
              </a:defRPr>
            </a:lvl3pPr>
            <a:lvl4pPr marL="465137" indent="0">
              <a:buNone/>
              <a:defRPr sz="1800">
                <a:solidFill>
                  <a:schemeClr val="bg1"/>
                </a:solidFill>
              </a:defRPr>
            </a:lvl4pPr>
            <a:lvl5pPr marL="635000" indent="0">
              <a:buNone/>
              <a:defRPr sz="1800">
                <a:solidFill>
                  <a:schemeClr val="bg1"/>
                </a:solidFill>
              </a:defRPr>
            </a:lvl5pPr>
          </a:lstStyle>
          <a:p>
            <a:pPr lvl="0"/>
            <a:r>
              <a:rPr lang="en-US"/>
              <a:t>Sub-Title</a:t>
            </a:r>
          </a:p>
        </p:txBody>
      </p:sp>
      <p:sp>
        <p:nvSpPr>
          <p:cNvPr id="5" name="Picture Placeholder 4">
            <a:extLst>
              <a:ext uri="{FF2B5EF4-FFF2-40B4-BE49-F238E27FC236}">
                <a16:creationId xmlns:a16="http://schemas.microsoft.com/office/drawing/2014/main" id="{AF6DF217-F17D-3DD6-7CB1-2CE73416C07D}"/>
              </a:ext>
            </a:extLst>
          </p:cNvPr>
          <p:cNvSpPr>
            <a:spLocks noGrp="1"/>
          </p:cNvSpPr>
          <p:nvPr>
            <p:ph type="pic" sz="quarter" idx="12" hasCustomPrompt="1"/>
          </p:nvPr>
        </p:nvSpPr>
        <p:spPr>
          <a:xfrm>
            <a:off x="6324600" y="0"/>
            <a:ext cx="5867400" cy="6858000"/>
          </a:xfrm>
          <a:solidFill>
            <a:schemeClr val="tx1">
              <a:lumMod val="65000"/>
              <a:lumOff val="35000"/>
            </a:schemeClr>
          </a:solidFill>
        </p:spPr>
        <p:txBody>
          <a:bodyPr lIns="182880" tIns="182880"/>
          <a:lstStyle>
            <a:lvl1pPr marL="0" indent="0">
              <a:buNone/>
              <a:defRPr>
                <a:solidFill>
                  <a:schemeClr val="bg1"/>
                </a:solidFill>
              </a:defRPr>
            </a:lvl1pPr>
          </a:lstStyle>
          <a:p>
            <a:r>
              <a:rPr lang="en-US"/>
              <a:t>Insert Image</a:t>
            </a:r>
          </a:p>
        </p:txBody>
      </p:sp>
    </p:spTree>
    <p:extLst>
      <p:ext uri="{BB962C8B-B14F-4D97-AF65-F5344CB8AC3E}">
        <p14:creationId xmlns:p14="http://schemas.microsoft.com/office/powerpoint/2010/main" val="2964487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_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8C81C-8BC4-D0E1-4629-CCE6D24D8283}"/>
              </a:ext>
            </a:extLst>
          </p:cNvPr>
          <p:cNvSpPr>
            <a:spLocks noGrp="1"/>
          </p:cNvSpPr>
          <p:nvPr>
            <p:ph type="title" hasCustomPrompt="1"/>
          </p:nvPr>
        </p:nvSpPr>
        <p:spPr>
          <a:xfrm>
            <a:off x="838200" y="914400"/>
            <a:ext cx="4114800" cy="666427"/>
          </a:xfrm>
        </p:spPr>
        <p:txBody>
          <a:bodyPr/>
          <a:lstStyle>
            <a:lvl1pPr>
              <a:defRPr sz="4400" spc="-150">
                <a:solidFill>
                  <a:schemeClr val="tx1"/>
                </a:solidFill>
              </a:defRPr>
            </a:lvl1pPr>
          </a:lstStyle>
          <a:p>
            <a:r>
              <a:rPr lang="en-US"/>
              <a:t>Section</a:t>
            </a:r>
          </a:p>
        </p:txBody>
      </p:sp>
      <p:sp>
        <p:nvSpPr>
          <p:cNvPr id="3" name="Footer Placeholder 2">
            <a:extLst>
              <a:ext uri="{FF2B5EF4-FFF2-40B4-BE49-F238E27FC236}">
                <a16:creationId xmlns:a16="http://schemas.microsoft.com/office/drawing/2014/main" id="{C2DE8F90-6C33-94EC-2FE5-3CFA1F5CBE87}"/>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9AEB8B62-1B7B-318C-720E-601D93AFA9BF}"/>
              </a:ext>
            </a:extLst>
          </p:cNvPr>
          <p:cNvSpPr>
            <a:spLocks noGrp="1"/>
          </p:cNvSpPr>
          <p:nvPr>
            <p:ph type="sldNum" sz="quarter" idx="11"/>
          </p:nvPr>
        </p:nvSpPr>
        <p:spPr/>
        <p:txBody>
          <a:bodyPr/>
          <a:lstStyle/>
          <a:p>
            <a:fld id="{59F4C2C2-D810-4C4F-B43D-1CC8DBDFC0E5}" type="slidenum">
              <a:rPr lang="en-US" smtClean="0"/>
              <a:pPr/>
              <a:t>‹#›</a:t>
            </a:fld>
            <a:endParaRPr lang="en-US"/>
          </a:p>
        </p:txBody>
      </p:sp>
      <p:sp>
        <p:nvSpPr>
          <p:cNvPr id="10" name="Text Placeholder 9">
            <a:extLst>
              <a:ext uri="{FF2B5EF4-FFF2-40B4-BE49-F238E27FC236}">
                <a16:creationId xmlns:a16="http://schemas.microsoft.com/office/drawing/2014/main" id="{2CF26165-AA68-D897-1820-99632BD0C811}"/>
              </a:ext>
            </a:extLst>
          </p:cNvPr>
          <p:cNvSpPr>
            <a:spLocks noGrp="1"/>
          </p:cNvSpPr>
          <p:nvPr>
            <p:ph type="body" sz="quarter" idx="12" hasCustomPrompt="1"/>
          </p:nvPr>
        </p:nvSpPr>
        <p:spPr>
          <a:xfrm>
            <a:off x="838200" y="1828800"/>
            <a:ext cx="4114800" cy="457200"/>
          </a:xfrm>
        </p:spPr>
        <p:txBody>
          <a:bodyPr tIns="0" anchor="ctr" anchorCtr="0"/>
          <a:lstStyle>
            <a:lvl1pPr marL="0" indent="0">
              <a:buNone/>
              <a:defRPr b="1"/>
            </a:lvl1pPr>
          </a:lstStyle>
          <a:p>
            <a:pPr lvl="0"/>
            <a:r>
              <a:rPr lang="en-US"/>
              <a:t>Section 01</a:t>
            </a:r>
          </a:p>
        </p:txBody>
      </p:sp>
      <p:sp>
        <p:nvSpPr>
          <p:cNvPr id="11" name="Text Placeholder 9">
            <a:extLst>
              <a:ext uri="{FF2B5EF4-FFF2-40B4-BE49-F238E27FC236}">
                <a16:creationId xmlns:a16="http://schemas.microsoft.com/office/drawing/2014/main" id="{B6959662-172D-D47A-A952-469F125981E0}"/>
              </a:ext>
            </a:extLst>
          </p:cNvPr>
          <p:cNvSpPr>
            <a:spLocks noGrp="1"/>
          </p:cNvSpPr>
          <p:nvPr>
            <p:ph type="body" sz="quarter" idx="13" hasCustomPrompt="1"/>
          </p:nvPr>
        </p:nvSpPr>
        <p:spPr>
          <a:xfrm>
            <a:off x="838200" y="2286000"/>
            <a:ext cx="4114800" cy="457200"/>
          </a:xfrm>
        </p:spPr>
        <p:txBody>
          <a:bodyPr tIns="0" anchor="ctr" anchorCtr="0"/>
          <a:lstStyle>
            <a:lvl1pPr marL="0" indent="0">
              <a:buNone/>
              <a:defRPr b="1"/>
            </a:lvl1pPr>
          </a:lstStyle>
          <a:p>
            <a:pPr lvl="0"/>
            <a:r>
              <a:rPr lang="en-US"/>
              <a:t>Section 02</a:t>
            </a:r>
          </a:p>
        </p:txBody>
      </p:sp>
      <p:sp>
        <p:nvSpPr>
          <p:cNvPr id="12" name="Text Placeholder 9">
            <a:extLst>
              <a:ext uri="{FF2B5EF4-FFF2-40B4-BE49-F238E27FC236}">
                <a16:creationId xmlns:a16="http://schemas.microsoft.com/office/drawing/2014/main" id="{2057A839-2776-B383-E454-DB81FA9711D1}"/>
              </a:ext>
            </a:extLst>
          </p:cNvPr>
          <p:cNvSpPr>
            <a:spLocks noGrp="1"/>
          </p:cNvSpPr>
          <p:nvPr>
            <p:ph type="body" sz="quarter" idx="14" hasCustomPrompt="1"/>
          </p:nvPr>
        </p:nvSpPr>
        <p:spPr>
          <a:xfrm>
            <a:off x="838200" y="2743200"/>
            <a:ext cx="4114800" cy="457200"/>
          </a:xfrm>
        </p:spPr>
        <p:txBody>
          <a:bodyPr tIns="0" anchor="ctr" anchorCtr="0"/>
          <a:lstStyle>
            <a:lvl1pPr marL="0" indent="0">
              <a:buNone/>
              <a:defRPr b="1"/>
            </a:lvl1pPr>
          </a:lstStyle>
          <a:p>
            <a:pPr lvl="0"/>
            <a:r>
              <a:rPr lang="en-US"/>
              <a:t>Section 03</a:t>
            </a:r>
          </a:p>
        </p:txBody>
      </p:sp>
      <p:sp>
        <p:nvSpPr>
          <p:cNvPr id="13" name="Text Placeholder 9">
            <a:extLst>
              <a:ext uri="{FF2B5EF4-FFF2-40B4-BE49-F238E27FC236}">
                <a16:creationId xmlns:a16="http://schemas.microsoft.com/office/drawing/2014/main" id="{86A1796F-A6BD-2AB0-3E83-AF3010D3E48E}"/>
              </a:ext>
            </a:extLst>
          </p:cNvPr>
          <p:cNvSpPr>
            <a:spLocks noGrp="1"/>
          </p:cNvSpPr>
          <p:nvPr>
            <p:ph type="body" sz="quarter" idx="15" hasCustomPrompt="1"/>
          </p:nvPr>
        </p:nvSpPr>
        <p:spPr>
          <a:xfrm>
            <a:off x="838200" y="3200400"/>
            <a:ext cx="4114800" cy="457200"/>
          </a:xfrm>
        </p:spPr>
        <p:txBody>
          <a:bodyPr tIns="0" anchor="ctr" anchorCtr="0"/>
          <a:lstStyle>
            <a:lvl1pPr marL="0" indent="0">
              <a:buNone/>
              <a:defRPr b="1"/>
            </a:lvl1pPr>
          </a:lstStyle>
          <a:p>
            <a:pPr lvl="0"/>
            <a:r>
              <a:rPr lang="en-US"/>
              <a:t>Section 04</a:t>
            </a:r>
          </a:p>
        </p:txBody>
      </p:sp>
      <p:sp>
        <p:nvSpPr>
          <p:cNvPr id="14" name="Text Placeholder 9">
            <a:extLst>
              <a:ext uri="{FF2B5EF4-FFF2-40B4-BE49-F238E27FC236}">
                <a16:creationId xmlns:a16="http://schemas.microsoft.com/office/drawing/2014/main" id="{F4384535-BC08-6DCE-9F5E-AFEB363570F7}"/>
              </a:ext>
            </a:extLst>
          </p:cNvPr>
          <p:cNvSpPr>
            <a:spLocks noGrp="1"/>
          </p:cNvSpPr>
          <p:nvPr>
            <p:ph type="body" sz="quarter" idx="16" hasCustomPrompt="1"/>
          </p:nvPr>
        </p:nvSpPr>
        <p:spPr>
          <a:xfrm>
            <a:off x="838200" y="3657600"/>
            <a:ext cx="4114800" cy="457200"/>
          </a:xfrm>
        </p:spPr>
        <p:txBody>
          <a:bodyPr tIns="0" anchor="ctr" anchorCtr="0"/>
          <a:lstStyle>
            <a:lvl1pPr marL="0" indent="0">
              <a:buNone/>
              <a:defRPr b="1"/>
            </a:lvl1pPr>
          </a:lstStyle>
          <a:p>
            <a:pPr lvl="0"/>
            <a:r>
              <a:rPr lang="en-US"/>
              <a:t>Section 05</a:t>
            </a:r>
          </a:p>
        </p:txBody>
      </p:sp>
      <p:sp>
        <p:nvSpPr>
          <p:cNvPr id="15" name="Text Placeholder 9">
            <a:extLst>
              <a:ext uri="{FF2B5EF4-FFF2-40B4-BE49-F238E27FC236}">
                <a16:creationId xmlns:a16="http://schemas.microsoft.com/office/drawing/2014/main" id="{16CCEAAB-3C27-4733-4112-5C65B3C54595}"/>
              </a:ext>
            </a:extLst>
          </p:cNvPr>
          <p:cNvSpPr>
            <a:spLocks noGrp="1"/>
          </p:cNvSpPr>
          <p:nvPr>
            <p:ph type="body" sz="quarter" idx="17" hasCustomPrompt="1"/>
          </p:nvPr>
        </p:nvSpPr>
        <p:spPr>
          <a:xfrm>
            <a:off x="838200" y="4114800"/>
            <a:ext cx="4114800" cy="457200"/>
          </a:xfrm>
        </p:spPr>
        <p:txBody>
          <a:bodyPr tIns="0" anchor="ctr" anchorCtr="0"/>
          <a:lstStyle>
            <a:lvl1pPr marL="0" indent="0">
              <a:buNone/>
              <a:defRPr b="1"/>
            </a:lvl1pPr>
          </a:lstStyle>
          <a:p>
            <a:pPr lvl="0"/>
            <a:r>
              <a:rPr lang="en-US"/>
              <a:t>Section 06</a:t>
            </a:r>
          </a:p>
        </p:txBody>
      </p:sp>
      <p:sp>
        <p:nvSpPr>
          <p:cNvPr id="16" name="Text Placeholder 9">
            <a:extLst>
              <a:ext uri="{FF2B5EF4-FFF2-40B4-BE49-F238E27FC236}">
                <a16:creationId xmlns:a16="http://schemas.microsoft.com/office/drawing/2014/main" id="{6510DF08-6ACD-2984-377A-DD84D7640069}"/>
              </a:ext>
            </a:extLst>
          </p:cNvPr>
          <p:cNvSpPr>
            <a:spLocks noGrp="1"/>
          </p:cNvSpPr>
          <p:nvPr>
            <p:ph type="body" sz="quarter" idx="18" hasCustomPrompt="1"/>
          </p:nvPr>
        </p:nvSpPr>
        <p:spPr>
          <a:xfrm>
            <a:off x="838200" y="4572000"/>
            <a:ext cx="4114800" cy="457200"/>
          </a:xfrm>
        </p:spPr>
        <p:txBody>
          <a:bodyPr tIns="0" anchor="ctr" anchorCtr="0"/>
          <a:lstStyle>
            <a:lvl1pPr marL="0" indent="0">
              <a:buNone/>
              <a:defRPr b="1"/>
            </a:lvl1pPr>
          </a:lstStyle>
          <a:p>
            <a:pPr lvl="0"/>
            <a:r>
              <a:rPr lang="en-US"/>
              <a:t>Section 07</a:t>
            </a:r>
          </a:p>
        </p:txBody>
      </p:sp>
      <p:sp>
        <p:nvSpPr>
          <p:cNvPr id="17" name="Text Placeholder 9">
            <a:extLst>
              <a:ext uri="{FF2B5EF4-FFF2-40B4-BE49-F238E27FC236}">
                <a16:creationId xmlns:a16="http://schemas.microsoft.com/office/drawing/2014/main" id="{0D4E507F-B9E4-CD1E-260D-63EE70D26995}"/>
              </a:ext>
            </a:extLst>
          </p:cNvPr>
          <p:cNvSpPr>
            <a:spLocks noGrp="1"/>
          </p:cNvSpPr>
          <p:nvPr>
            <p:ph type="body" sz="quarter" idx="19" hasCustomPrompt="1"/>
          </p:nvPr>
        </p:nvSpPr>
        <p:spPr>
          <a:xfrm>
            <a:off x="838200" y="5029200"/>
            <a:ext cx="4114800" cy="457200"/>
          </a:xfrm>
        </p:spPr>
        <p:txBody>
          <a:bodyPr tIns="0" anchor="ctr" anchorCtr="0"/>
          <a:lstStyle>
            <a:lvl1pPr marL="0" indent="0">
              <a:buNone/>
              <a:defRPr b="1"/>
            </a:lvl1pPr>
          </a:lstStyle>
          <a:p>
            <a:pPr lvl="0"/>
            <a:r>
              <a:rPr lang="en-US"/>
              <a:t>Section 08</a:t>
            </a:r>
          </a:p>
        </p:txBody>
      </p:sp>
      <p:sp>
        <p:nvSpPr>
          <p:cNvPr id="20" name="Picture Placeholder 4">
            <a:extLst>
              <a:ext uri="{FF2B5EF4-FFF2-40B4-BE49-F238E27FC236}">
                <a16:creationId xmlns:a16="http://schemas.microsoft.com/office/drawing/2014/main" id="{E6527D58-4D6E-55C6-B4ED-0C8A1584DEE3}"/>
              </a:ext>
            </a:extLst>
          </p:cNvPr>
          <p:cNvSpPr>
            <a:spLocks noGrp="1"/>
          </p:cNvSpPr>
          <p:nvPr>
            <p:ph type="pic" sz="quarter" idx="20" hasCustomPrompt="1"/>
          </p:nvPr>
        </p:nvSpPr>
        <p:spPr>
          <a:xfrm>
            <a:off x="5867400" y="457200"/>
            <a:ext cx="5850467" cy="5943600"/>
          </a:xfrm>
          <a:prstGeom prst="roundRect">
            <a:avLst>
              <a:gd name="adj" fmla="val 2670"/>
            </a:avLst>
          </a:prstGeom>
          <a:solidFill>
            <a:schemeClr val="tx1">
              <a:lumMod val="65000"/>
              <a:lumOff val="35000"/>
            </a:schemeClr>
          </a:solidFill>
        </p:spPr>
        <p:txBody>
          <a:bodyPr lIns="182880" tIns="182880"/>
          <a:lstStyle>
            <a:lvl1pPr marL="0" indent="0">
              <a:buNone/>
              <a:defRPr>
                <a:solidFill>
                  <a:schemeClr val="bg1"/>
                </a:solidFill>
              </a:defRPr>
            </a:lvl1pPr>
          </a:lstStyle>
          <a:p>
            <a:r>
              <a:rPr lang="en-US"/>
              <a:t>Insert Image</a:t>
            </a:r>
          </a:p>
        </p:txBody>
      </p:sp>
    </p:spTree>
    <p:extLst>
      <p:ext uri="{BB962C8B-B14F-4D97-AF65-F5344CB8AC3E}">
        <p14:creationId xmlns:p14="http://schemas.microsoft.com/office/powerpoint/2010/main" val="1135953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Agenda_02">
    <p:bg>
      <p:bgPr>
        <a:gradFill>
          <a:gsLst>
            <a:gs pos="86000">
              <a:schemeClr val="tx1"/>
            </a:gs>
            <a:gs pos="30000">
              <a:srgbClr val="222222"/>
            </a:gs>
            <a:gs pos="0">
              <a:srgbClr val="666666"/>
            </a:gs>
          </a:gsLst>
          <a:lin ang="3000000" scaled="0"/>
        </a:gradFill>
        <a:effectLst/>
      </p:bgPr>
    </p:bg>
    <p:spTree>
      <p:nvGrpSpPr>
        <p:cNvPr id="1" name=""/>
        <p:cNvGrpSpPr/>
        <p:nvPr/>
      </p:nvGrpSpPr>
      <p:grpSpPr>
        <a:xfrm>
          <a:off x="0" y="0"/>
          <a:ext cx="0" cy="0"/>
          <a:chOff x="0" y="0"/>
          <a:chExt cx="0" cy="0"/>
        </a:xfrm>
      </p:grpSpPr>
      <p:sp>
        <p:nvSpPr>
          <p:cNvPr id="21" name="Picture Placeholder 4">
            <a:extLst>
              <a:ext uri="{FF2B5EF4-FFF2-40B4-BE49-F238E27FC236}">
                <a16:creationId xmlns:a16="http://schemas.microsoft.com/office/drawing/2014/main" id="{5EC3FB0D-E117-D321-775A-883C51976C90}"/>
              </a:ext>
            </a:extLst>
          </p:cNvPr>
          <p:cNvSpPr>
            <a:spLocks noGrp="1"/>
          </p:cNvSpPr>
          <p:nvPr>
            <p:ph type="pic" sz="quarter" idx="20" hasCustomPrompt="1"/>
          </p:nvPr>
        </p:nvSpPr>
        <p:spPr>
          <a:xfrm>
            <a:off x="5410200" y="0"/>
            <a:ext cx="6781800" cy="6858000"/>
          </a:xfrm>
          <a:noFill/>
        </p:spPr>
        <p:txBody>
          <a:bodyPr lIns="182880" tIns="182880"/>
          <a:lstStyle>
            <a:lvl1pPr marL="0" indent="0">
              <a:buNone/>
              <a:defRPr>
                <a:solidFill>
                  <a:schemeClr val="bg1"/>
                </a:solidFill>
              </a:defRPr>
            </a:lvl1pPr>
          </a:lstStyle>
          <a:p>
            <a:r>
              <a:rPr lang="en-US"/>
              <a:t>Insert Image</a:t>
            </a:r>
          </a:p>
        </p:txBody>
      </p:sp>
      <p:sp>
        <p:nvSpPr>
          <p:cNvPr id="5" name="Rounded Rectangle 4">
            <a:extLst>
              <a:ext uri="{FF2B5EF4-FFF2-40B4-BE49-F238E27FC236}">
                <a16:creationId xmlns:a16="http://schemas.microsoft.com/office/drawing/2014/main" id="{79969AA9-83DA-8482-2AEA-24D8BD42FE59}"/>
              </a:ext>
            </a:extLst>
          </p:cNvPr>
          <p:cNvSpPr/>
          <p:nvPr userDrawn="1"/>
        </p:nvSpPr>
        <p:spPr>
          <a:xfrm>
            <a:off x="457200" y="914400"/>
            <a:ext cx="5410199" cy="5029201"/>
          </a:xfrm>
          <a:prstGeom prst="roundRect">
            <a:avLst>
              <a:gd name="adj" fmla="val 211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68C81C-8BC4-D0E1-4629-CCE6D24D8283}"/>
              </a:ext>
            </a:extLst>
          </p:cNvPr>
          <p:cNvSpPr>
            <a:spLocks noGrp="1"/>
          </p:cNvSpPr>
          <p:nvPr>
            <p:ph type="title" hasCustomPrompt="1"/>
          </p:nvPr>
        </p:nvSpPr>
        <p:spPr>
          <a:xfrm>
            <a:off x="838200" y="1371600"/>
            <a:ext cx="4076700" cy="666427"/>
          </a:xfrm>
        </p:spPr>
        <p:txBody>
          <a:bodyPr/>
          <a:lstStyle>
            <a:lvl1pPr>
              <a:defRPr sz="4400" spc="-150">
                <a:solidFill>
                  <a:schemeClr val="tx1"/>
                </a:solidFill>
              </a:defRPr>
            </a:lvl1pPr>
          </a:lstStyle>
          <a:p>
            <a:r>
              <a:rPr lang="en-US"/>
              <a:t>Agenda</a:t>
            </a:r>
          </a:p>
        </p:txBody>
      </p:sp>
      <p:sp>
        <p:nvSpPr>
          <p:cNvPr id="3" name="Footer Placeholder 2">
            <a:extLst>
              <a:ext uri="{FF2B5EF4-FFF2-40B4-BE49-F238E27FC236}">
                <a16:creationId xmlns:a16="http://schemas.microsoft.com/office/drawing/2014/main" id="{C2DE8F90-6C33-94EC-2FE5-3CFA1F5CBE87}"/>
              </a:ext>
            </a:extLst>
          </p:cNvPr>
          <p:cNvSpPr>
            <a:spLocks noGrp="1"/>
          </p:cNvSpPr>
          <p:nvPr>
            <p:ph type="ftr" sz="quarter" idx="10"/>
          </p:nvPr>
        </p:nvSpPr>
        <p:spPr/>
        <p:txBody>
          <a:bodyPr/>
          <a:lstStyle>
            <a:lvl1pPr>
              <a:defRPr>
                <a:solidFill>
                  <a:schemeClr val="bg1">
                    <a:alpha val="50000"/>
                  </a:schemeClr>
                </a:solidFill>
              </a:defRPr>
            </a:lvl1pPr>
          </a:lstStyle>
          <a:p>
            <a:endParaRPr lang="en-US"/>
          </a:p>
        </p:txBody>
      </p:sp>
      <p:sp>
        <p:nvSpPr>
          <p:cNvPr id="10" name="Text Placeholder 9">
            <a:extLst>
              <a:ext uri="{FF2B5EF4-FFF2-40B4-BE49-F238E27FC236}">
                <a16:creationId xmlns:a16="http://schemas.microsoft.com/office/drawing/2014/main" id="{2CF26165-AA68-D897-1820-99632BD0C811}"/>
              </a:ext>
            </a:extLst>
          </p:cNvPr>
          <p:cNvSpPr>
            <a:spLocks noGrp="1"/>
          </p:cNvSpPr>
          <p:nvPr>
            <p:ph type="body" sz="quarter" idx="12" hasCustomPrompt="1"/>
          </p:nvPr>
        </p:nvSpPr>
        <p:spPr>
          <a:xfrm>
            <a:off x="1371600" y="2514600"/>
            <a:ext cx="3945610" cy="685800"/>
          </a:xfrm>
        </p:spPr>
        <p:txBody>
          <a:bodyPr tIns="0" anchor="ctr" anchorCtr="0"/>
          <a:lstStyle>
            <a:lvl1pPr marL="0" indent="0">
              <a:buNone/>
              <a:defRPr sz="2000" b="0"/>
            </a:lvl1pPr>
          </a:lstStyle>
          <a:p>
            <a:pPr lvl="0"/>
            <a:r>
              <a:rPr lang="en-US"/>
              <a:t>Agenda Item 01</a:t>
            </a:r>
          </a:p>
        </p:txBody>
      </p:sp>
      <p:sp>
        <p:nvSpPr>
          <p:cNvPr id="11" name="Text Placeholder 9">
            <a:extLst>
              <a:ext uri="{FF2B5EF4-FFF2-40B4-BE49-F238E27FC236}">
                <a16:creationId xmlns:a16="http://schemas.microsoft.com/office/drawing/2014/main" id="{B6959662-172D-D47A-A952-469F125981E0}"/>
              </a:ext>
            </a:extLst>
          </p:cNvPr>
          <p:cNvSpPr>
            <a:spLocks noGrp="1"/>
          </p:cNvSpPr>
          <p:nvPr>
            <p:ph type="body" sz="quarter" idx="13" hasCustomPrompt="1"/>
          </p:nvPr>
        </p:nvSpPr>
        <p:spPr>
          <a:xfrm>
            <a:off x="1371600" y="3200400"/>
            <a:ext cx="3945610" cy="685800"/>
          </a:xfrm>
        </p:spPr>
        <p:txBody>
          <a:bodyPr tIns="0" anchor="ctr" anchorCtr="0"/>
          <a:lstStyle>
            <a:lvl1pPr marL="0" indent="0">
              <a:buNone/>
              <a:defRPr sz="2000" b="0"/>
            </a:lvl1pPr>
          </a:lstStyle>
          <a:p>
            <a:pPr lvl="0"/>
            <a:r>
              <a:rPr lang="en-US"/>
              <a:t>Agenda Item 02</a:t>
            </a:r>
          </a:p>
        </p:txBody>
      </p:sp>
      <p:sp>
        <p:nvSpPr>
          <p:cNvPr id="12" name="Text Placeholder 9">
            <a:extLst>
              <a:ext uri="{FF2B5EF4-FFF2-40B4-BE49-F238E27FC236}">
                <a16:creationId xmlns:a16="http://schemas.microsoft.com/office/drawing/2014/main" id="{2057A839-2776-B383-E454-DB81FA9711D1}"/>
              </a:ext>
            </a:extLst>
          </p:cNvPr>
          <p:cNvSpPr>
            <a:spLocks noGrp="1"/>
          </p:cNvSpPr>
          <p:nvPr>
            <p:ph type="body" sz="quarter" idx="14" hasCustomPrompt="1"/>
          </p:nvPr>
        </p:nvSpPr>
        <p:spPr>
          <a:xfrm>
            <a:off x="1371600" y="3886200"/>
            <a:ext cx="3945610" cy="685800"/>
          </a:xfrm>
        </p:spPr>
        <p:txBody>
          <a:bodyPr tIns="0" anchor="ctr" anchorCtr="0"/>
          <a:lstStyle>
            <a:lvl1pPr marL="0" indent="0">
              <a:buNone/>
              <a:defRPr sz="2000" b="0"/>
            </a:lvl1pPr>
          </a:lstStyle>
          <a:p>
            <a:pPr lvl="0"/>
            <a:r>
              <a:rPr lang="en-US"/>
              <a:t>Agenda Item 03</a:t>
            </a:r>
          </a:p>
        </p:txBody>
      </p:sp>
      <p:sp>
        <p:nvSpPr>
          <p:cNvPr id="13" name="Text Placeholder 9">
            <a:extLst>
              <a:ext uri="{FF2B5EF4-FFF2-40B4-BE49-F238E27FC236}">
                <a16:creationId xmlns:a16="http://schemas.microsoft.com/office/drawing/2014/main" id="{86A1796F-A6BD-2AB0-3E83-AF3010D3E48E}"/>
              </a:ext>
            </a:extLst>
          </p:cNvPr>
          <p:cNvSpPr>
            <a:spLocks noGrp="1"/>
          </p:cNvSpPr>
          <p:nvPr>
            <p:ph type="body" sz="quarter" idx="15" hasCustomPrompt="1"/>
          </p:nvPr>
        </p:nvSpPr>
        <p:spPr>
          <a:xfrm>
            <a:off x="1371600" y="4572000"/>
            <a:ext cx="3945610" cy="685800"/>
          </a:xfrm>
        </p:spPr>
        <p:txBody>
          <a:bodyPr tIns="0" anchor="ctr" anchorCtr="0"/>
          <a:lstStyle>
            <a:lvl1pPr marL="0" indent="0">
              <a:buNone/>
              <a:defRPr sz="2000" b="0"/>
            </a:lvl1pPr>
          </a:lstStyle>
          <a:p>
            <a:pPr lvl="0"/>
            <a:r>
              <a:rPr lang="en-US"/>
              <a:t>Agenda Item 04</a:t>
            </a:r>
          </a:p>
        </p:txBody>
      </p:sp>
      <p:sp>
        <p:nvSpPr>
          <p:cNvPr id="8" name="Text Placeholder 7">
            <a:extLst>
              <a:ext uri="{FF2B5EF4-FFF2-40B4-BE49-F238E27FC236}">
                <a16:creationId xmlns:a16="http://schemas.microsoft.com/office/drawing/2014/main" id="{8231C4A1-4C79-8E58-58FE-4F821B9052D8}"/>
              </a:ext>
            </a:extLst>
          </p:cNvPr>
          <p:cNvSpPr>
            <a:spLocks noGrp="1"/>
          </p:cNvSpPr>
          <p:nvPr>
            <p:ph type="body" sz="quarter" idx="16" hasCustomPrompt="1"/>
          </p:nvPr>
        </p:nvSpPr>
        <p:spPr>
          <a:xfrm>
            <a:off x="838200" y="2670255"/>
            <a:ext cx="365760" cy="365760"/>
          </a:xfrm>
          <a:prstGeom prst="ellipse">
            <a:avLst/>
          </a:prstGeom>
          <a:solidFill>
            <a:schemeClr val="tx1"/>
          </a:solidFill>
        </p:spPr>
        <p:txBody>
          <a:bodyPr anchor="ctr"/>
          <a:lstStyle>
            <a:lvl1pPr marL="0" indent="0" algn="ctr">
              <a:buNone/>
              <a:defRPr sz="1800">
                <a:solidFill>
                  <a:schemeClr val="bg1"/>
                </a:solidFill>
              </a:defRPr>
            </a:lvl1pPr>
          </a:lstStyle>
          <a:p>
            <a:pPr lvl="0"/>
            <a:r>
              <a:rPr lang="en-US"/>
              <a:t>1</a:t>
            </a:r>
          </a:p>
        </p:txBody>
      </p:sp>
      <p:sp>
        <p:nvSpPr>
          <p:cNvPr id="9" name="Text Placeholder 7">
            <a:extLst>
              <a:ext uri="{FF2B5EF4-FFF2-40B4-BE49-F238E27FC236}">
                <a16:creationId xmlns:a16="http://schemas.microsoft.com/office/drawing/2014/main" id="{F3FB2D2C-C991-82F0-59F8-D812AD959C09}"/>
              </a:ext>
            </a:extLst>
          </p:cNvPr>
          <p:cNvSpPr>
            <a:spLocks noGrp="1"/>
          </p:cNvSpPr>
          <p:nvPr>
            <p:ph type="body" sz="quarter" idx="17" hasCustomPrompt="1"/>
          </p:nvPr>
        </p:nvSpPr>
        <p:spPr>
          <a:xfrm>
            <a:off x="838200" y="3352800"/>
            <a:ext cx="365760" cy="365760"/>
          </a:xfrm>
          <a:prstGeom prst="ellipse">
            <a:avLst/>
          </a:prstGeom>
          <a:solidFill>
            <a:schemeClr val="tx1"/>
          </a:solidFill>
        </p:spPr>
        <p:txBody>
          <a:bodyPr anchor="ctr"/>
          <a:lstStyle>
            <a:lvl1pPr marL="0" indent="0" algn="ctr">
              <a:buNone/>
              <a:defRPr sz="1800">
                <a:solidFill>
                  <a:schemeClr val="bg1"/>
                </a:solidFill>
              </a:defRPr>
            </a:lvl1pPr>
          </a:lstStyle>
          <a:p>
            <a:pPr lvl="0"/>
            <a:r>
              <a:rPr lang="en-US"/>
              <a:t>2</a:t>
            </a:r>
          </a:p>
        </p:txBody>
      </p:sp>
      <p:sp>
        <p:nvSpPr>
          <p:cNvPr id="18" name="Text Placeholder 7">
            <a:extLst>
              <a:ext uri="{FF2B5EF4-FFF2-40B4-BE49-F238E27FC236}">
                <a16:creationId xmlns:a16="http://schemas.microsoft.com/office/drawing/2014/main" id="{94F2A2AD-B8DC-6FE7-6ED9-1CCB9DB07ADB}"/>
              </a:ext>
            </a:extLst>
          </p:cNvPr>
          <p:cNvSpPr>
            <a:spLocks noGrp="1"/>
          </p:cNvSpPr>
          <p:nvPr>
            <p:ph type="body" sz="quarter" idx="18" hasCustomPrompt="1"/>
          </p:nvPr>
        </p:nvSpPr>
        <p:spPr>
          <a:xfrm>
            <a:off x="838200" y="4038600"/>
            <a:ext cx="365760" cy="365760"/>
          </a:xfrm>
          <a:prstGeom prst="ellipse">
            <a:avLst/>
          </a:prstGeom>
          <a:solidFill>
            <a:schemeClr val="tx1"/>
          </a:solidFill>
        </p:spPr>
        <p:txBody>
          <a:bodyPr anchor="ctr"/>
          <a:lstStyle>
            <a:lvl1pPr marL="0" indent="0" algn="ctr">
              <a:buNone/>
              <a:defRPr sz="1800">
                <a:solidFill>
                  <a:schemeClr val="bg1"/>
                </a:solidFill>
              </a:defRPr>
            </a:lvl1pPr>
          </a:lstStyle>
          <a:p>
            <a:pPr lvl="0"/>
            <a:r>
              <a:rPr lang="en-US"/>
              <a:t>3</a:t>
            </a:r>
          </a:p>
        </p:txBody>
      </p:sp>
      <p:sp>
        <p:nvSpPr>
          <p:cNvPr id="19" name="Text Placeholder 7">
            <a:extLst>
              <a:ext uri="{FF2B5EF4-FFF2-40B4-BE49-F238E27FC236}">
                <a16:creationId xmlns:a16="http://schemas.microsoft.com/office/drawing/2014/main" id="{8E1AB8DA-7CB2-7A20-B2C7-47242FE541A2}"/>
              </a:ext>
            </a:extLst>
          </p:cNvPr>
          <p:cNvSpPr>
            <a:spLocks noGrp="1"/>
          </p:cNvSpPr>
          <p:nvPr>
            <p:ph type="body" sz="quarter" idx="19" hasCustomPrompt="1"/>
          </p:nvPr>
        </p:nvSpPr>
        <p:spPr>
          <a:xfrm>
            <a:off x="838200" y="4724400"/>
            <a:ext cx="365760" cy="365760"/>
          </a:xfrm>
          <a:prstGeom prst="ellipse">
            <a:avLst/>
          </a:prstGeom>
          <a:solidFill>
            <a:schemeClr val="tx1"/>
          </a:solidFill>
        </p:spPr>
        <p:txBody>
          <a:bodyPr anchor="ctr"/>
          <a:lstStyle>
            <a:lvl1pPr marL="0" indent="0" algn="ctr">
              <a:buNone/>
              <a:defRPr sz="1800">
                <a:solidFill>
                  <a:schemeClr val="bg1"/>
                </a:solidFill>
              </a:defRPr>
            </a:lvl1pPr>
          </a:lstStyle>
          <a:p>
            <a:pPr lvl="0"/>
            <a:r>
              <a:rPr lang="en-US"/>
              <a:t>4</a:t>
            </a:r>
          </a:p>
        </p:txBody>
      </p:sp>
      <p:sp>
        <p:nvSpPr>
          <p:cNvPr id="4" name="Slide Number Placeholder 3">
            <a:extLst>
              <a:ext uri="{FF2B5EF4-FFF2-40B4-BE49-F238E27FC236}">
                <a16:creationId xmlns:a16="http://schemas.microsoft.com/office/drawing/2014/main" id="{E2080C43-A98B-6371-7C9E-2320B1587321}"/>
              </a:ext>
            </a:extLst>
          </p:cNvPr>
          <p:cNvSpPr>
            <a:spLocks noGrp="1"/>
          </p:cNvSpPr>
          <p:nvPr>
            <p:ph type="sldNum" sz="quarter" idx="21"/>
          </p:nvPr>
        </p:nvSpPr>
        <p:spPr/>
        <p:txBody>
          <a:bodyPr/>
          <a:lstStyle>
            <a:lvl1pPr>
              <a:defRPr>
                <a:solidFill>
                  <a:schemeClr val="bg1"/>
                </a:solidFill>
              </a:defRPr>
            </a:lvl1pPr>
          </a:lstStyle>
          <a:p>
            <a:fld id="{59F4C2C2-D810-4C4F-B43D-1CC8DBDFC0E5}" type="slidenum">
              <a:rPr lang="en-US" smtClean="0"/>
              <a:pPr/>
              <a:t>‹#›</a:t>
            </a:fld>
            <a:endParaRPr lang="en-US"/>
          </a:p>
        </p:txBody>
      </p:sp>
      <p:sp>
        <p:nvSpPr>
          <p:cNvPr id="6" name="TextBox 5">
            <a:extLst>
              <a:ext uri="{FF2B5EF4-FFF2-40B4-BE49-F238E27FC236}">
                <a16:creationId xmlns:a16="http://schemas.microsoft.com/office/drawing/2014/main" id="{6BC63E1B-52EC-79C3-8C98-A5C56036D6AB}"/>
              </a:ext>
            </a:extLst>
          </p:cNvPr>
          <p:cNvSpPr txBox="1"/>
          <p:nvPr userDrawn="1"/>
        </p:nvSpPr>
        <p:spPr>
          <a:xfrm>
            <a:off x="152400" y="132806"/>
            <a:ext cx="3453441" cy="76944"/>
          </a:xfrm>
          <a:prstGeom prst="rect">
            <a:avLst/>
          </a:prstGeom>
          <a:noFill/>
        </p:spPr>
        <p:txBody>
          <a:bodyPr wrap="square" lIns="0" tIns="0" rIns="0" bIns="0" rtlCol="0">
            <a:spAutoFit/>
          </a:bodyPr>
          <a:lstStyle/>
          <a:p>
            <a:r>
              <a:rPr lang="en-US" sz="500" b="0" i="0" spc="300">
                <a:solidFill>
                  <a:schemeClr val="bg1"/>
                </a:solidFill>
                <a:latin typeface="Aptos Serif" panose="02020604070405020304" pitchFamily="18" charset="0"/>
                <a:cs typeface="Aptos Serif" panose="02020604070405020304" pitchFamily="18" charset="0"/>
              </a:rPr>
              <a:t>NBCUNIVERSAL</a:t>
            </a:r>
          </a:p>
        </p:txBody>
      </p:sp>
    </p:spTree>
    <p:extLst>
      <p:ext uri="{BB962C8B-B14F-4D97-AF65-F5344CB8AC3E}">
        <p14:creationId xmlns:p14="http://schemas.microsoft.com/office/powerpoint/2010/main" val="1500248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ivider_01">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84726FB1-D636-7980-3BB6-64586959A3A9}"/>
              </a:ext>
            </a:extLst>
          </p:cNvPr>
          <p:cNvSpPr>
            <a:spLocks noGrp="1"/>
          </p:cNvSpPr>
          <p:nvPr>
            <p:ph type="pic" sz="quarter" idx="12" hasCustomPrompt="1"/>
          </p:nvPr>
        </p:nvSpPr>
        <p:spPr>
          <a:xfrm>
            <a:off x="0" y="0"/>
            <a:ext cx="12192000" cy="6858000"/>
          </a:xfrm>
          <a:solidFill>
            <a:schemeClr val="tx1">
              <a:lumMod val="65000"/>
              <a:lumOff val="35000"/>
            </a:schemeClr>
          </a:solidFill>
        </p:spPr>
        <p:txBody>
          <a:bodyPr lIns="365760" tIns="365760"/>
          <a:lstStyle>
            <a:lvl1pPr marL="0" indent="0">
              <a:buNone/>
              <a:defRPr>
                <a:solidFill>
                  <a:schemeClr val="bg1"/>
                </a:solidFill>
              </a:defRPr>
            </a:lvl1pPr>
          </a:lstStyle>
          <a:p>
            <a:r>
              <a:rPr lang="en-US"/>
              <a:t>Insert Image</a:t>
            </a:r>
          </a:p>
        </p:txBody>
      </p:sp>
      <p:sp>
        <p:nvSpPr>
          <p:cNvPr id="2" name="Title 1">
            <a:extLst>
              <a:ext uri="{FF2B5EF4-FFF2-40B4-BE49-F238E27FC236}">
                <a16:creationId xmlns:a16="http://schemas.microsoft.com/office/drawing/2014/main" id="{4968C81C-8BC4-D0E1-4629-CCE6D24D8283}"/>
              </a:ext>
            </a:extLst>
          </p:cNvPr>
          <p:cNvSpPr>
            <a:spLocks noGrp="1"/>
          </p:cNvSpPr>
          <p:nvPr>
            <p:ph type="title" hasCustomPrompt="1"/>
          </p:nvPr>
        </p:nvSpPr>
        <p:spPr>
          <a:xfrm>
            <a:off x="2911999" y="4025592"/>
            <a:ext cx="6743700" cy="2234773"/>
          </a:xfrm>
        </p:spPr>
        <p:txBody>
          <a:bodyPr anchor="b" anchorCtr="0"/>
          <a:lstStyle>
            <a:lvl1pPr algn="l">
              <a:defRPr sz="7500" spc="-150">
                <a:solidFill>
                  <a:schemeClr val="bg1"/>
                </a:solidFill>
              </a:defRPr>
            </a:lvl1pPr>
          </a:lstStyle>
          <a:p>
            <a:r>
              <a:rPr lang="en-US"/>
              <a:t>Divider </a:t>
            </a:r>
            <a:br>
              <a:rPr lang="en-US"/>
            </a:br>
            <a:r>
              <a:rPr lang="en-US"/>
              <a:t>Slide</a:t>
            </a:r>
          </a:p>
        </p:txBody>
      </p:sp>
    </p:spTree>
    <p:extLst>
      <p:ext uri="{BB962C8B-B14F-4D97-AF65-F5344CB8AC3E}">
        <p14:creationId xmlns:p14="http://schemas.microsoft.com/office/powerpoint/2010/main" val="3613665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vider_02">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84726FB1-D636-7980-3BB6-64586959A3A9}"/>
              </a:ext>
            </a:extLst>
          </p:cNvPr>
          <p:cNvSpPr>
            <a:spLocks noGrp="1"/>
          </p:cNvSpPr>
          <p:nvPr>
            <p:ph type="pic" sz="quarter" idx="12" hasCustomPrompt="1"/>
          </p:nvPr>
        </p:nvSpPr>
        <p:spPr>
          <a:xfrm>
            <a:off x="0" y="0"/>
            <a:ext cx="12192000" cy="6858000"/>
          </a:xfrm>
          <a:solidFill>
            <a:schemeClr val="tx1">
              <a:lumMod val="65000"/>
              <a:lumOff val="35000"/>
            </a:schemeClr>
          </a:solidFill>
        </p:spPr>
        <p:txBody>
          <a:bodyPr lIns="365760" tIns="365760"/>
          <a:lstStyle>
            <a:lvl1pPr marL="0" indent="0">
              <a:buNone/>
              <a:defRPr>
                <a:solidFill>
                  <a:schemeClr val="bg1"/>
                </a:solidFill>
              </a:defRPr>
            </a:lvl1pPr>
          </a:lstStyle>
          <a:p>
            <a:r>
              <a:rPr lang="en-US"/>
              <a:t>Insert Image</a:t>
            </a:r>
          </a:p>
        </p:txBody>
      </p:sp>
      <p:sp>
        <p:nvSpPr>
          <p:cNvPr id="2" name="Title 1">
            <a:extLst>
              <a:ext uri="{FF2B5EF4-FFF2-40B4-BE49-F238E27FC236}">
                <a16:creationId xmlns:a16="http://schemas.microsoft.com/office/drawing/2014/main" id="{4968C81C-8BC4-D0E1-4629-CCE6D24D8283}"/>
              </a:ext>
            </a:extLst>
          </p:cNvPr>
          <p:cNvSpPr>
            <a:spLocks noGrp="1"/>
          </p:cNvSpPr>
          <p:nvPr>
            <p:ph type="title" hasCustomPrompt="1"/>
          </p:nvPr>
        </p:nvSpPr>
        <p:spPr>
          <a:xfrm>
            <a:off x="4533900" y="5610490"/>
            <a:ext cx="6743700" cy="971062"/>
          </a:xfrm>
        </p:spPr>
        <p:txBody>
          <a:bodyPr anchor="b" anchorCtr="0"/>
          <a:lstStyle>
            <a:lvl1pPr algn="r">
              <a:defRPr sz="6000" spc="-150"/>
            </a:lvl1pPr>
          </a:lstStyle>
          <a:p>
            <a:r>
              <a:rPr lang="en-US"/>
              <a:t>Divider Slide</a:t>
            </a:r>
          </a:p>
        </p:txBody>
      </p:sp>
    </p:spTree>
    <p:extLst>
      <p:ext uri="{BB962C8B-B14F-4D97-AF65-F5344CB8AC3E}">
        <p14:creationId xmlns:p14="http://schemas.microsoft.com/office/powerpoint/2010/main" val="1151590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C4C68-B2A5-8953-D2FB-C748A88F6D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037A74-C99D-CE21-D3C4-DFBB00EBCB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99A3A9-36F9-477A-2207-0F8CFC5A7181}"/>
              </a:ext>
            </a:extLst>
          </p:cNvPr>
          <p:cNvSpPr>
            <a:spLocks noGrp="1"/>
          </p:cNvSpPr>
          <p:nvPr>
            <p:ph type="dt" sz="half" idx="10"/>
          </p:nvPr>
        </p:nvSpPr>
        <p:spPr/>
        <p:txBody>
          <a:bodyPr/>
          <a:lstStyle/>
          <a:p>
            <a:fld id="{B1CE5E00-D67D-0D4F-97CB-3EE70230A054}" type="datetimeFigureOut">
              <a:rPr lang="en-US" smtClean="0"/>
              <a:t>4/14/2026</a:t>
            </a:fld>
            <a:endParaRPr lang="en-US"/>
          </a:p>
        </p:txBody>
      </p:sp>
      <p:sp>
        <p:nvSpPr>
          <p:cNvPr id="5" name="Footer Placeholder 4">
            <a:extLst>
              <a:ext uri="{FF2B5EF4-FFF2-40B4-BE49-F238E27FC236}">
                <a16:creationId xmlns:a16="http://schemas.microsoft.com/office/drawing/2014/main" id="{159D935E-C330-B9FF-F154-8C8BC0562D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A39DD4-8DEB-0EE8-98E3-28682A32C25E}"/>
              </a:ext>
            </a:extLst>
          </p:cNvPr>
          <p:cNvSpPr>
            <a:spLocks noGrp="1"/>
          </p:cNvSpPr>
          <p:nvPr>
            <p:ph type="sldNum" sz="quarter" idx="12"/>
          </p:nvPr>
        </p:nvSpPr>
        <p:spPr/>
        <p:txBody>
          <a:bodyPr/>
          <a:lstStyle/>
          <a:p>
            <a:fld id="{CB967057-79FF-9945-99F0-860A1E47021F}" type="slidenum">
              <a:rPr lang="en-US" smtClean="0"/>
              <a:t>‹#›</a:t>
            </a:fld>
            <a:endParaRPr lang="en-US"/>
          </a:p>
        </p:txBody>
      </p:sp>
    </p:spTree>
    <p:extLst>
      <p:ext uri="{BB962C8B-B14F-4D97-AF65-F5344CB8AC3E}">
        <p14:creationId xmlns:p14="http://schemas.microsoft.com/office/powerpoint/2010/main" val="12382790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Divider_02">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84726FB1-D636-7980-3BB6-64586959A3A9}"/>
              </a:ext>
            </a:extLst>
          </p:cNvPr>
          <p:cNvSpPr>
            <a:spLocks noGrp="1"/>
          </p:cNvSpPr>
          <p:nvPr>
            <p:ph type="pic" sz="quarter" idx="12" hasCustomPrompt="1"/>
          </p:nvPr>
        </p:nvSpPr>
        <p:spPr>
          <a:xfrm>
            <a:off x="5115978" y="-1"/>
            <a:ext cx="2358674" cy="2285999"/>
          </a:xfrm>
          <a:solidFill>
            <a:schemeClr val="tx1">
              <a:lumMod val="65000"/>
              <a:lumOff val="35000"/>
            </a:schemeClr>
          </a:solidFill>
        </p:spPr>
        <p:txBody>
          <a:bodyPr lIns="365760" tIns="365760"/>
          <a:lstStyle>
            <a:lvl1pPr marL="0" indent="0">
              <a:buNone/>
              <a:defRPr>
                <a:solidFill>
                  <a:schemeClr val="bg1"/>
                </a:solidFill>
              </a:defRPr>
            </a:lvl1pPr>
          </a:lstStyle>
          <a:p>
            <a:r>
              <a:rPr lang="en-US"/>
              <a:t>Insert Image</a:t>
            </a:r>
          </a:p>
        </p:txBody>
      </p:sp>
      <p:sp>
        <p:nvSpPr>
          <p:cNvPr id="3" name="Picture Placeholder 4">
            <a:extLst>
              <a:ext uri="{FF2B5EF4-FFF2-40B4-BE49-F238E27FC236}">
                <a16:creationId xmlns:a16="http://schemas.microsoft.com/office/drawing/2014/main" id="{792D0657-31C5-542F-57AC-A4098D60EA9B}"/>
              </a:ext>
            </a:extLst>
          </p:cNvPr>
          <p:cNvSpPr>
            <a:spLocks noGrp="1"/>
          </p:cNvSpPr>
          <p:nvPr>
            <p:ph type="pic" sz="quarter" idx="13" hasCustomPrompt="1"/>
          </p:nvPr>
        </p:nvSpPr>
        <p:spPr>
          <a:xfrm>
            <a:off x="7474652" y="-1"/>
            <a:ext cx="2358674" cy="2285999"/>
          </a:xfrm>
          <a:solidFill>
            <a:schemeClr val="tx1">
              <a:lumMod val="65000"/>
              <a:lumOff val="35000"/>
            </a:schemeClr>
          </a:solidFill>
        </p:spPr>
        <p:txBody>
          <a:bodyPr lIns="365760" tIns="365760"/>
          <a:lstStyle>
            <a:lvl1pPr marL="0" indent="0">
              <a:buNone/>
              <a:defRPr>
                <a:solidFill>
                  <a:schemeClr val="bg1"/>
                </a:solidFill>
              </a:defRPr>
            </a:lvl1pPr>
          </a:lstStyle>
          <a:p>
            <a:r>
              <a:rPr lang="en-US"/>
              <a:t>Insert Image</a:t>
            </a:r>
          </a:p>
        </p:txBody>
      </p:sp>
      <p:sp>
        <p:nvSpPr>
          <p:cNvPr id="4" name="Picture Placeholder 4">
            <a:extLst>
              <a:ext uri="{FF2B5EF4-FFF2-40B4-BE49-F238E27FC236}">
                <a16:creationId xmlns:a16="http://schemas.microsoft.com/office/drawing/2014/main" id="{F51AC774-3965-4D69-F7A2-10DE087675DC}"/>
              </a:ext>
            </a:extLst>
          </p:cNvPr>
          <p:cNvSpPr>
            <a:spLocks noGrp="1"/>
          </p:cNvSpPr>
          <p:nvPr>
            <p:ph type="pic" sz="quarter" idx="14" hasCustomPrompt="1"/>
          </p:nvPr>
        </p:nvSpPr>
        <p:spPr>
          <a:xfrm>
            <a:off x="9833326" y="-1"/>
            <a:ext cx="2358674" cy="2285999"/>
          </a:xfrm>
          <a:solidFill>
            <a:schemeClr val="tx1">
              <a:lumMod val="65000"/>
              <a:lumOff val="35000"/>
            </a:schemeClr>
          </a:solidFill>
        </p:spPr>
        <p:txBody>
          <a:bodyPr lIns="365760" tIns="365760"/>
          <a:lstStyle>
            <a:lvl1pPr marL="0" indent="0">
              <a:buNone/>
              <a:defRPr>
                <a:solidFill>
                  <a:schemeClr val="bg1"/>
                </a:solidFill>
              </a:defRPr>
            </a:lvl1pPr>
          </a:lstStyle>
          <a:p>
            <a:r>
              <a:rPr lang="en-US"/>
              <a:t>Insert Image</a:t>
            </a:r>
          </a:p>
        </p:txBody>
      </p:sp>
      <p:sp>
        <p:nvSpPr>
          <p:cNvPr id="7" name="Picture Placeholder 4">
            <a:extLst>
              <a:ext uri="{FF2B5EF4-FFF2-40B4-BE49-F238E27FC236}">
                <a16:creationId xmlns:a16="http://schemas.microsoft.com/office/drawing/2014/main" id="{3D914D8D-3979-E7AF-DE43-4B71A1961421}"/>
              </a:ext>
            </a:extLst>
          </p:cNvPr>
          <p:cNvSpPr>
            <a:spLocks noGrp="1"/>
          </p:cNvSpPr>
          <p:nvPr>
            <p:ph type="pic" sz="quarter" idx="16" hasCustomPrompt="1"/>
          </p:nvPr>
        </p:nvSpPr>
        <p:spPr>
          <a:xfrm>
            <a:off x="5115978" y="2286000"/>
            <a:ext cx="2358674" cy="2285999"/>
          </a:xfrm>
          <a:solidFill>
            <a:schemeClr val="tx1">
              <a:lumMod val="65000"/>
              <a:lumOff val="35000"/>
            </a:schemeClr>
          </a:solidFill>
        </p:spPr>
        <p:txBody>
          <a:bodyPr lIns="365760" tIns="365760"/>
          <a:lstStyle>
            <a:lvl1pPr marL="0" indent="0">
              <a:buNone/>
              <a:defRPr>
                <a:solidFill>
                  <a:schemeClr val="bg1"/>
                </a:solidFill>
              </a:defRPr>
            </a:lvl1pPr>
          </a:lstStyle>
          <a:p>
            <a:r>
              <a:rPr lang="en-US"/>
              <a:t>Insert Image</a:t>
            </a:r>
          </a:p>
        </p:txBody>
      </p:sp>
      <p:sp>
        <p:nvSpPr>
          <p:cNvPr id="8" name="Picture Placeholder 4">
            <a:extLst>
              <a:ext uri="{FF2B5EF4-FFF2-40B4-BE49-F238E27FC236}">
                <a16:creationId xmlns:a16="http://schemas.microsoft.com/office/drawing/2014/main" id="{7FE8FF5B-E461-A5BA-D40A-430AE9719D93}"/>
              </a:ext>
            </a:extLst>
          </p:cNvPr>
          <p:cNvSpPr>
            <a:spLocks noGrp="1"/>
          </p:cNvSpPr>
          <p:nvPr>
            <p:ph type="pic" sz="quarter" idx="17" hasCustomPrompt="1"/>
          </p:nvPr>
        </p:nvSpPr>
        <p:spPr>
          <a:xfrm>
            <a:off x="7474652" y="2286000"/>
            <a:ext cx="2358674" cy="2285999"/>
          </a:xfrm>
          <a:solidFill>
            <a:schemeClr val="tx1">
              <a:lumMod val="65000"/>
              <a:lumOff val="35000"/>
            </a:schemeClr>
          </a:solidFill>
        </p:spPr>
        <p:txBody>
          <a:bodyPr lIns="365760" tIns="365760"/>
          <a:lstStyle>
            <a:lvl1pPr marL="0" indent="0">
              <a:buNone/>
              <a:defRPr>
                <a:solidFill>
                  <a:schemeClr val="bg1"/>
                </a:solidFill>
              </a:defRPr>
            </a:lvl1pPr>
          </a:lstStyle>
          <a:p>
            <a:r>
              <a:rPr lang="en-US"/>
              <a:t>Insert Image</a:t>
            </a:r>
          </a:p>
        </p:txBody>
      </p:sp>
      <p:sp>
        <p:nvSpPr>
          <p:cNvPr id="9" name="Picture Placeholder 4">
            <a:extLst>
              <a:ext uri="{FF2B5EF4-FFF2-40B4-BE49-F238E27FC236}">
                <a16:creationId xmlns:a16="http://schemas.microsoft.com/office/drawing/2014/main" id="{D7A4B168-D53F-A5C2-A141-56D88A94D4BB}"/>
              </a:ext>
            </a:extLst>
          </p:cNvPr>
          <p:cNvSpPr>
            <a:spLocks noGrp="1"/>
          </p:cNvSpPr>
          <p:nvPr>
            <p:ph type="pic" sz="quarter" idx="18" hasCustomPrompt="1"/>
          </p:nvPr>
        </p:nvSpPr>
        <p:spPr>
          <a:xfrm>
            <a:off x="9833326" y="2286000"/>
            <a:ext cx="2358674" cy="2285999"/>
          </a:xfrm>
          <a:solidFill>
            <a:schemeClr val="tx1">
              <a:lumMod val="65000"/>
              <a:lumOff val="35000"/>
            </a:schemeClr>
          </a:solidFill>
        </p:spPr>
        <p:txBody>
          <a:bodyPr lIns="365760" tIns="365760"/>
          <a:lstStyle>
            <a:lvl1pPr marL="0" indent="0">
              <a:buNone/>
              <a:defRPr>
                <a:solidFill>
                  <a:schemeClr val="bg1"/>
                </a:solidFill>
              </a:defRPr>
            </a:lvl1pPr>
          </a:lstStyle>
          <a:p>
            <a:r>
              <a:rPr lang="en-US"/>
              <a:t>Insert Image</a:t>
            </a:r>
          </a:p>
        </p:txBody>
      </p:sp>
      <p:sp>
        <p:nvSpPr>
          <p:cNvPr id="11" name="Picture Placeholder 4">
            <a:extLst>
              <a:ext uri="{FF2B5EF4-FFF2-40B4-BE49-F238E27FC236}">
                <a16:creationId xmlns:a16="http://schemas.microsoft.com/office/drawing/2014/main" id="{15916285-8513-DD5C-DAEA-99380B33A475}"/>
              </a:ext>
            </a:extLst>
          </p:cNvPr>
          <p:cNvSpPr>
            <a:spLocks noGrp="1"/>
          </p:cNvSpPr>
          <p:nvPr>
            <p:ph type="pic" sz="quarter" idx="20" hasCustomPrompt="1"/>
          </p:nvPr>
        </p:nvSpPr>
        <p:spPr>
          <a:xfrm>
            <a:off x="5115978" y="4580083"/>
            <a:ext cx="2358674" cy="2285999"/>
          </a:xfrm>
          <a:solidFill>
            <a:schemeClr val="tx1">
              <a:lumMod val="65000"/>
              <a:lumOff val="35000"/>
            </a:schemeClr>
          </a:solidFill>
        </p:spPr>
        <p:txBody>
          <a:bodyPr lIns="365760" tIns="365760"/>
          <a:lstStyle>
            <a:lvl1pPr marL="0" indent="0">
              <a:buNone/>
              <a:defRPr>
                <a:solidFill>
                  <a:schemeClr val="bg1"/>
                </a:solidFill>
              </a:defRPr>
            </a:lvl1pPr>
          </a:lstStyle>
          <a:p>
            <a:r>
              <a:rPr lang="en-US"/>
              <a:t>Insert Image</a:t>
            </a:r>
          </a:p>
        </p:txBody>
      </p:sp>
      <p:sp>
        <p:nvSpPr>
          <p:cNvPr id="12" name="Picture Placeholder 4">
            <a:extLst>
              <a:ext uri="{FF2B5EF4-FFF2-40B4-BE49-F238E27FC236}">
                <a16:creationId xmlns:a16="http://schemas.microsoft.com/office/drawing/2014/main" id="{E531F5AE-65F7-85F1-576E-0E3607C5DCAF}"/>
              </a:ext>
            </a:extLst>
          </p:cNvPr>
          <p:cNvSpPr>
            <a:spLocks noGrp="1"/>
          </p:cNvSpPr>
          <p:nvPr>
            <p:ph type="pic" sz="quarter" idx="21" hasCustomPrompt="1"/>
          </p:nvPr>
        </p:nvSpPr>
        <p:spPr>
          <a:xfrm>
            <a:off x="7474652" y="4580083"/>
            <a:ext cx="2358674" cy="2285999"/>
          </a:xfrm>
          <a:solidFill>
            <a:schemeClr val="tx1">
              <a:lumMod val="65000"/>
              <a:lumOff val="35000"/>
            </a:schemeClr>
          </a:solidFill>
        </p:spPr>
        <p:txBody>
          <a:bodyPr lIns="365760" tIns="365760"/>
          <a:lstStyle>
            <a:lvl1pPr marL="0" indent="0">
              <a:buNone/>
              <a:defRPr>
                <a:solidFill>
                  <a:schemeClr val="bg1"/>
                </a:solidFill>
              </a:defRPr>
            </a:lvl1pPr>
          </a:lstStyle>
          <a:p>
            <a:r>
              <a:rPr lang="en-US"/>
              <a:t>Insert Image</a:t>
            </a:r>
          </a:p>
        </p:txBody>
      </p:sp>
      <p:sp>
        <p:nvSpPr>
          <p:cNvPr id="13" name="Picture Placeholder 4">
            <a:extLst>
              <a:ext uri="{FF2B5EF4-FFF2-40B4-BE49-F238E27FC236}">
                <a16:creationId xmlns:a16="http://schemas.microsoft.com/office/drawing/2014/main" id="{9BD50C3A-65EE-70AB-452D-BAD22A4A5069}"/>
              </a:ext>
            </a:extLst>
          </p:cNvPr>
          <p:cNvSpPr>
            <a:spLocks noGrp="1"/>
          </p:cNvSpPr>
          <p:nvPr>
            <p:ph type="pic" sz="quarter" idx="22" hasCustomPrompt="1"/>
          </p:nvPr>
        </p:nvSpPr>
        <p:spPr>
          <a:xfrm>
            <a:off x="9833326" y="4580083"/>
            <a:ext cx="2358674" cy="2285999"/>
          </a:xfrm>
          <a:solidFill>
            <a:schemeClr val="tx1">
              <a:lumMod val="65000"/>
              <a:lumOff val="35000"/>
            </a:schemeClr>
          </a:solidFill>
        </p:spPr>
        <p:txBody>
          <a:bodyPr lIns="365760" tIns="365760"/>
          <a:lstStyle>
            <a:lvl1pPr marL="0" indent="0">
              <a:buNone/>
              <a:defRPr>
                <a:solidFill>
                  <a:schemeClr val="bg1"/>
                </a:solidFill>
              </a:defRPr>
            </a:lvl1pPr>
          </a:lstStyle>
          <a:p>
            <a:r>
              <a:rPr lang="en-US"/>
              <a:t>Insert Image</a:t>
            </a:r>
          </a:p>
        </p:txBody>
      </p:sp>
      <p:sp>
        <p:nvSpPr>
          <p:cNvPr id="15" name="Picture Placeholder 4">
            <a:extLst>
              <a:ext uri="{FF2B5EF4-FFF2-40B4-BE49-F238E27FC236}">
                <a16:creationId xmlns:a16="http://schemas.microsoft.com/office/drawing/2014/main" id="{F3F6D21A-E5CF-5762-2864-B441DDA2B616}"/>
              </a:ext>
            </a:extLst>
          </p:cNvPr>
          <p:cNvSpPr>
            <a:spLocks noGrp="1"/>
          </p:cNvSpPr>
          <p:nvPr>
            <p:ph type="pic" sz="quarter" idx="24" hasCustomPrompt="1"/>
          </p:nvPr>
        </p:nvSpPr>
        <p:spPr>
          <a:xfrm>
            <a:off x="0" y="8083"/>
            <a:ext cx="5115978" cy="6857999"/>
          </a:xfrm>
          <a:solidFill>
            <a:schemeClr val="tx1">
              <a:lumMod val="65000"/>
              <a:lumOff val="35000"/>
            </a:schemeClr>
          </a:solidFill>
        </p:spPr>
        <p:txBody>
          <a:bodyPr lIns="365760" tIns="365760"/>
          <a:lstStyle>
            <a:lvl1pPr marL="0" indent="0">
              <a:buNone/>
              <a:defRPr>
                <a:solidFill>
                  <a:schemeClr val="bg1"/>
                </a:solidFill>
              </a:defRPr>
            </a:lvl1pPr>
          </a:lstStyle>
          <a:p>
            <a:r>
              <a:rPr lang="en-US"/>
              <a:t>Insert Image</a:t>
            </a:r>
          </a:p>
        </p:txBody>
      </p:sp>
      <p:sp>
        <p:nvSpPr>
          <p:cNvPr id="2" name="Title 1">
            <a:extLst>
              <a:ext uri="{FF2B5EF4-FFF2-40B4-BE49-F238E27FC236}">
                <a16:creationId xmlns:a16="http://schemas.microsoft.com/office/drawing/2014/main" id="{4968C81C-8BC4-D0E1-4629-CCE6D24D8283}"/>
              </a:ext>
            </a:extLst>
          </p:cNvPr>
          <p:cNvSpPr>
            <a:spLocks noGrp="1"/>
          </p:cNvSpPr>
          <p:nvPr>
            <p:ph type="title" hasCustomPrompt="1"/>
          </p:nvPr>
        </p:nvSpPr>
        <p:spPr>
          <a:xfrm>
            <a:off x="398630" y="4981777"/>
            <a:ext cx="3280475" cy="1482610"/>
          </a:xfrm>
        </p:spPr>
        <p:txBody>
          <a:bodyPr anchor="b" anchorCtr="0"/>
          <a:lstStyle>
            <a:lvl1pPr algn="l">
              <a:defRPr sz="6000" spc="-150">
                <a:solidFill>
                  <a:schemeClr val="bg1"/>
                </a:solidFill>
              </a:defRPr>
            </a:lvl1pPr>
          </a:lstStyle>
          <a:p>
            <a:r>
              <a:rPr lang="en-US"/>
              <a:t>Copy</a:t>
            </a:r>
            <a:br>
              <a:rPr lang="en-US"/>
            </a:br>
            <a:r>
              <a:rPr lang="en-US"/>
              <a:t>Here</a:t>
            </a:r>
          </a:p>
        </p:txBody>
      </p:sp>
    </p:spTree>
    <p:extLst>
      <p:ext uri="{BB962C8B-B14F-4D97-AF65-F5344CB8AC3E}">
        <p14:creationId xmlns:p14="http://schemas.microsoft.com/office/powerpoint/2010/main" val="2550295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vider_03">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EF831418-C499-B30D-5607-62B5CDC4801B}"/>
              </a:ext>
            </a:extLst>
          </p:cNvPr>
          <p:cNvSpPr>
            <a:spLocks noGrp="1"/>
          </p:cNvSpPr>
          <p:nvPr>
            <p:ph type="pic" sz="quarter" idx="12" hasCustomPrompt="1"/>
          </p:nvPr>
        </p:nvSpPr>
        <p:spPr>
          <a:xfrm>
            <a:off x="0" y="0"/>
            <a:ext cx="12192000" cy="6858000"/>
          </a:xfrm>
          <a:noFill/>
        </p:spPr>
        <p:txBody>
          <a:bodyPr lIns="365760" tIns="365760"/>
          <a:lstStyle>
            <a:lvl1pPr marL="0" indent="0">
              <a:buNone/>
              <a:defRPr>
                <a:solidFill>
                  <a:schemeClr val="bg1"/>
                </a:solidFill>
              </a:defRPr>
            </a:lvl1pPr>
          </a:lstStyle>
          <a:p>
            <a:r>
              <a:rPr lang="en-US"/>
              <a:t>Insert Image</a:t>
            </a:r>
          </a:p>
        </p:txBody>
      </p:sp>
      <p:sp>
        <p:nvSpPr>
          <p:cNvPr id="2" name="Title 1">
            <a:extLst>
              <a:ext uri="{FF2B5EF4-FFF2-40B4-BE49-F238E27FC236}">
                <a16:creationId xmlns:a16="http://schemas.microsoft.com/office/drawing/2014/main" id="{4968C81C-8BC4-D0E1-4629-CCE6D24D8283}"/>
              </a:ext>
            </a:extLst>
          </p:cNvPr>
          <p:cNvSpPr>
            <a:spLocks noGrp="1"/>
          </p:cNvSpPr>
          <p:nvPr>
            <p:ph type="title" hasCustomPrompt="1"/>
          </p:nvPr>
        </p:nvSpPr>
        <p:spPr>
          <a:xfrm>
            <a:off x="4533900" y="4238890"/>
            <a:ext cx="6743700" cy="971062"/>
          </a:xfrm>
        </p:spPr>
        <p:txBody>
          <a:bodyPr anchor="b" anchorCtr="0"/>
          <a:lstStyle>
            <a:lvl1pPr algn="r">
              <a:defRPr sz="6000" spc="-150">
                <a:solidFill>
                  <a:schemeClr val="bg1"/>
                </a:solidFill>
              </a:defRPr>
            </a:lvl1pPr>
          </a:lstStyle>
          <a:p>
            <a:r>
              <a:rPr lang="en-US"/>
              <a:t>Divider Slide</a:t>
            </a:r>
          </a:p>
        </p:txBody>
      </p:sp>
    </p:spTree>
    <p:extLst>
      <p:ext uri="{BB962C8B-B14F-4D97-AF65-F5344CB8AC3E}">
        <p14:creationId xmlns:p14="http://schemas.microsoft.com/office/powerpoint/2010/main" val="3017670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ivider_04">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9062A290-A7A6-E247-ABCD-16ADB53D5D71}"/>
              </a:ext>
            </a:extLst>
          </p:cNvPr>
          <p:cNvSpPr>
            <a:spLocks noGrp="1"/>
          </p:cNvSpPr>
          <p:nvPr>
            <p:ph type="pic" sz="quarter" idx="12" hasCustomPrompt="1"/>
          </p:nvPr>
        </p:nvSpPr>
        <p:spPr>
          <a:xfrm>
            <a:off x="0" y="0"/>
            <a:ext cx="12192000" cy="6858000"/>
          </a:xfrm>
          <a:solidFill>
            <a:schemeClr val="tx1">
              <a:lumMod val="65000"/>
              <a:lumOff val="35000"/>
            </a:schemeClr>
          </a:solidFill>
        </p:spPr>
        <p:txBody>
          <a:bodyPr lIns="365760" tIns="365760"/>
          <a:lstStyle>
            <a:lvl1pPr marL="0" indent="0">
              <a:buNone/>
              <a:defRPr>
                <a:solidFill>
                  <a:schemeClr val="bg1"/>
                </a:solidFill>
              </a:defRPr>
            </a:lvl1pPr>
          </a:lstStyle>
          <a:p>
            <a:r>
              <a:rPr lang="en-US"/>
              <a:t>Insert Image</a:t>
            </a:r>
          </a:p>
        </p:txBody>
      </p:sp>
      <p:sp>
        <p:nvSpPr>
          <p:cNvPr id="2" name="Title 1">
            <a:extLst>
              <a:ext uri="{FF2B5EF4-FFF2-40B4-BE49-F238E27FC236}">
                <a16:creationId xmlns:a16="http://schemas.microsoft.com/office/drawing/2014/main" id="{4968C81C-8BC4-D0E1-4629-CCE6D24D8283}"/>
              </a:ext>
            </a:extLst>
          </p:cNvPr>
          <p:cNvSpPr>
            <a:spLocks noGrp="1"/>
          </p:cNvSpPr>
          <p:nvPr>
            <p:ph type="title" hasCustomPrompt="1"/>
          </p:nvPr>
        </p:nvSpPr>
        <p:spPr>
          <a:xfrm>
            <a:off x="6324600" y="2743200"/>
            <a:ext cx="4953000" cy="1371600"/>
          </a:xfrm>
        </p:spPr>
        <p:txBody>
          <a:bodyPr tIns="137160" anchor="ctr" anchorCtr="0"/>
          <a:lstStyle>
            <a:lvl1pPr algn="l">
              <a:defRPr sz="7500" spc="-150">
                <a:solidFill>
                  <a:schemeClr val="bg1"/>
                </a:solidFill>
              </a:defRPr>
            </a:lvl1pPr>
          </a:lstStyle>
          <a:p>
            <a:r>
              <a:rPr lang="en-US"/>
              <a:t>Divider Slide</a:t>
            </a:r>
          </a:p>
        </p:txBody>
      </p:sp>
    </p:spTree>
    <p:extLst>
      <p:ext uri="{BB962C8B-B14F-4D97-AF65-F5344CB8AC3E}">
        <p14:creationId xmlns:p14="http://schemas.microsoft.com/office/powerpoint/2010/main" val="3599921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8C81C-8BC4-D0E1-4629-CCE6D24D8283}"/>
              </a:ext>
            </a:extLst>
          </p:cNvPr>
          <p:cNvSpPr>
            <a:spLocks noGrp="1"/>
          </p:cNvSpPr>
          <p:nvPr>
            <p:ph type="title" hasCustomPrompt="1"/>
          </p:nvPr>
        </p:nvSpPr>
        <p:spPr>
          <a:xfrm>
            <a:off x="822960" y="685800"/>
            <a:ext cx="10530840" cy="685800"/>
          </a:xfrm>
        </p:spPr>
        <p:txBody>
          <a:bodyPr/>
          <a:lstStyle/>
          <a:p>
            <a:r>
              <a:rPr lang="en-US"/>
              <a:t>Slide Headline</a:t>
            </a:r>
          </a:p>
        </p:txBody>
      </p:sp>
      <p:sp>
        <p:nvSpPr>
          <p:cNvPr id="3" name="Footer Placeholder 2">
            <a:extLst>
              <a:ext uri="{FF2B5EF4-FFF2-40B4-BE49-F238E27FC236}">
                <a16:creationId xmlns:a16="http://schemas.microsoft.com/office/drawing/2014/main" id="{C2DE8F90-6C33-94EC-2FE5-3CFA1F5CBE87}"/>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9AEB8B62-1B7B-318C-720E-601D93AFA9BF}"/>
              </a:ext>
            </a:extLst>
          </p:cNvPr>
          <p:cNvSpPr>
            <a:spLocks noGrp="1"/>
          </p:cNvSpPr>
          <p:nvPr>
            <p:ph type="sldNum" sz="quarter" idx="11"/>
          </p:nvPr>
        </p:nvSpPr>
        <p:spPr/>
        <p:txBody>
          <a:bodyPr/>
          <a:lstStyle/>
          <a:p>
            <a:fld id="{59F4C2C2-D810-4C4F-B43D-1CC8DBDFC0E5}" type="slidenum">
              <a:rPr lang="en-US" smtClean="0"/>
              <a:pPr/>
              <a:t>‹#›</a:t>
            </a:fld>
            <a:endParaRPr lang="en-US"/>
          </a:p>
        </p:txBody>
      </p:sp>
    </p:spTree>
    <p:extLst>
      <p:ext uri="{BB962C8B-B14F-4D97-AF65-F5344CB8AC3E}">
        <p14:creationId xmlns:p14="http://schemas.microsoft.com/office/powerpoint/2010/main" val="3081581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_Title Only / Reverse">
    <p:bg>
      <p:bgPr>
        <a:gradFill>
          <a:gsLst>
            <a:gs pos="86000">
              <a:schemeClr val="tx1"/>
            </a:gs>
            <a:gs pos="30000">
              <a:srgbClr val="222222"/>
            </a:gs>
            <a:gs pos="0">
              <a:srgbClr val="666666"/>
            </a:gs>
          </a:gsLst>
          <a:lin ang="30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8C81C-8BC4-D0E1-4629-CCE6D24D8283}"/>
              </a:ext>
            </a:extLst>
          </p:cNvPr>
          <p:cNvSpPr>
            <a:spLocks noGrp="1"/>
          </p:cNvSpPr>
          <p:nvPr>
            <p:ph type="title" hasCustomPrompt="1"/>
          </p:nvPr>
        </p:nvSpPr>
        <p:spPr>
          <a:xfrm>
            <a:off x="822960" y="685800"/>
            <a:ext cx="10530840" cy="685800"/>
          </a:xfrm>
        </p:spPr>
        <p:txBody>
          <a:bodyPr/>
          <a:lstStyle>
            <a:lvl1pPr>
              <a:defRPr>
                <a:solidFill>
                  <a:schemeClr val="bg1"/>
                </a:solidFill>
              </a:defRPr>
            </a:lvl1pPr>
          </a:lstStyle>
          <a:p>
            <a:r>
              <a:rPr lang="en-US"/>
              <a:t>Slide Headline</a:t>
            </a:r>
          </a:p>
        </p:txBody>
      </p:sp>
      <p:sp>
        <p:nvSpPr>
          <p:cNvPr id="3" name="Footer Placeholder 2">
            <a:extLst>
              <a:ext uri="{FF2B5EF4-FFF2-40B4-BE49-F238E27FC236}">
                <a16:creationId xmlns:a16="http://schemas.microsoft.com/office/drawing/2014/main" id="{C2DE8F90-6C33-94EC-2FE5-3CFA1F5CBE87}"/>
              </a:ext>
            </a:extLst>
          </p:cNvPr>
          <p:cNvSpPr>
            <a:spLocks noGrp="1"/>
          </p:cNvSpPr>
          <p:nvPr>
            <p:ph type="ftr" sz="quarter" idx="10"/>
          </p:nvPr>
        </p:nvSpPr>
        <p:spPr/>
        <p:txBody>
          <a:bodyPr/>
          <a:lstStyle>
            <a:lvl1pPr>
              <a:defRPr>
                <a:solidFill>
                  <a:schemeClr val="bg1">
                    <a:alpha val="50000"/>
                  </a:schemeClr>
                </a:solidFill>
              </a:defRPr>
            </a:lvl1pPr>
          </a:lstStyle>
          <a:p>
            <a:endParaRPr lang="en-US"/>
          </a:p>
        </p:txBody>
      </p:sp>
      <p:sp>
        <p:nvSpPr>
          <p:cNvPr id="4" name="Slide Number Placeholder 3">
            <a:extLst>
              <a:ext uri="{FF2B5EF4-FFF2-40B4-BE49-F238E27FC236}">
                <a16:creationId xmlns:a16="http://schemas.microsoft.com/office/drawing/2014/main" id="{9AEB8B62-1B7B-318C-720E-601D93AFA9BF}"/>
              </a:ext>
            </a:extLst>
          </p:cNvPr>
          <p:cNvSpPr>
            <a:spLocks noGrp="1"/>
          </p:cNvSpPr>
          <p:nvPr>
            <p:ph type="sldNum" sz="quarter" idx="11"/>
          </p:nvPr>
        </p:nvSpPr>
        <p:spPr/>
        <p:txBody>
          <a:bodyPr/>
          <a:lstStyle>
            <a:lvl1pPr>
              <a:defRPr>
                <a:solidFill>
                  <a:schemeClr val="bg1"/>
                </a:solidFill>
              </a:defRPr>
            </a:lvl1pPr>
          </a:lstStyle>
          <a:p>
            <a:fld id="{59F4C2C2-D810-4C4F-B43D-1CC8DBDFC0E5}" type="slidenum">
              <a:rPr lang="en-US" smtClean="0"/>
              <a:pPr/>
              <a:t>‹#›</a:t>
            </a:fld>
            <a:endParaRPr lang="en-US"/>
          </a:p>
        </p:txBody>
      </p:sp>
      <p:sp>
        <p:nvSpPr>
          <p:cNvPr id="5" name="TextBox 4">
            <a:extLst>
              <a:ext uri="{FF2B5EF4-FFF2-40B4-BE49-F238E27FC236}">
                <a16:creationId xmlns:a16="http://schemas.microsoft.com/office/drawing/2014/main" id="{29EDB45F-F493-6636-57C7-EF6EF4E97D4E}"/>
              </a:ext>
            </a:extLst>
          </p:cNvPr>
          <p:cNvSpPr txBox="1"/>
          <p:nvPr userDrawn="1"/>
        </p:nvSpPr>
        <p:spPr>
          <a:xfrm>
            <a:off x="152400" y="132806"/>
            <a:ext cx="3453441" cy="76944"/>
          </a:xfrm>
          <a:prstGeom prst="rect">
            <a:avLst/>
          </a:prstGeom>
          <a:noFill/>
        </p:spPr>
        <p:txBody>
          <a:bodyPr wrap="square" lIns="0" tIns="0" rIns="0" bIns="0" rtlCol="0">
            <a:spAutoFit/>
          </a:bodyPr>
          <a:lstStyle/>
          <a:p>
            <a:r>
              <a:rPr lang="en-US" sz="500" b="0" i="0" spc="300">
                <a:solidFill>
                  <a:schemeClr val="bg1"/>
                </a:solidFill>
                <a:latin typeface="Aptos Serif" panose="02020604070405020304" pitchFamily="18" charset="0"/>
                <a:cs typeface="Aptos Serif" panose="02020604070405020304" pitchFamily="18" charset="0"/>
              </a:rPr>
              <a:t>NBCUIVERSAL</a:t>
            </a:r>
          </a:p>
        </p:txBody>
      </p:sp>
    </p:spTree>
    <p:extLst>
      <p:ext uri="{BB962C8B-B14F-4D97-AF65-F5344CB8AC3E}">
        <p14:creationId xmlns:p14="http://schemas.microsoft.com/office/powerpoint/2010/main" val="3251346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amp; Content / Reverse">
    <p:bg>
      <p:bgPr>
        <a:gradFill>
          <a:gsLst>
            <a:gs pos="86000">
              <a:schemeClr val="tx1"/>
            </a:gs>
            <a:gs pos="30000">
              <a:srgbClr val="222222"/>
            </a:gs>
            <a:gs pos="0">
              <a:srgbClr val="666666"/>
            </a:gs>
          </a:gsLst>
          <a:lin ang="30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8C81C-8BC4-D0E1-4629-CCE6D24D8283}"/>
              </a:ext>
            </a:extLst>
          </p:cNvPr>
          <p:cNvSpPr>
            <a:spLocks noGrp="1"/>
          </p:cNvSpPr>
          <p:nvPr>
            <p:ph type="title" hasCustomPrompt="1"/>
          </p:nvPr>
        </p:nvSpPr>
        <p:spPr>
          <a:xfrm>
            <a:off x="822960" y="685800"/>
            <a:ext cx="10530840" cy="685800"/>
          </a:xfrm>
        </p:spPr>
        <p:txBody>
          <a:bodyPr/>
          <a:lstStyle>
            <a:lvl1pPr>
              <a:defRPr>
                <a:solidFill>
                  <a:schemeClr val="bg1"/>
                </a:solidFill>
              </a:defRPr>
            </a:lvl1pPr>
          </a:lstStyle>
          <a:p>
            <a:r>
              <a:rPr lang="en-US"/>
              <a:t>Slide Headline</a:t>
            </a:r>
          </a:p>
        </p:txBody>
      </p:sp>
      <p:sp>
        <p:nvSpPr>
          <p:cNvPr id="3" name="Footer Placeholder 2">
            <a:extLst>
              <a:ext uri="{FF2B5EF4-FFF2-40B4-BE49-F238E27FC236}">
                <a16:creationId xmlns:a16="http://schemas.microsoft.com/office/drawing/2014/main" id="{C2DE8F90-6C33-94EC-2FE5-3CFA1F5CBE87}"/>
              </a:ext>
            </a:extLst>
          </p:cNvPr>
          <p:cNvSpPr>
            <a:spLocks noGrp="1"/>
          </p:cNvSpPr>
          <p:nvPr>
            <p:ph type="ftr" sz="quarter" idx="10"/>
          </p:nvPr>
        </p:nvSpPr>
        <p:spPr/>
        <p:txBody>
          <a:bodyPr/>
          <a:lstStyle>
            <a:lvl1pPr>
              <a:defRPr>
                <a:solidFill>
                  <a:schemeClr val="bg1">
                    <a:alpha val="50000"/>
                  </a:schemeClr>
                </a:solidFill>
              </a:defRPr>
            </a:lvl1pPr>
          </a:lstStyle>
          <a:p>
            <a:endParaRPr lang="en-US"/>
          </a:p>
        </p:txBody>
      </p:sp>
      <p:sp>
        <p:nvSpPr>
          <p:cNvPr id="4" name="Slide Number Placeholder 3">
            <a:extLst>
              <a:ext uri="{FF2B5EF4-FFF2-40B4-BE49-F238E27FC236}">
                <a16:creationId xmlns:a16="http://schemas.microsoft.com/office/drawing/2014/main" id="{9AEB8B62-1B7B-318C-720E-601D93AFA9BF}"/>
              </a:ext>
            </a:extLst>
          </p:cNvPr>
          <p:cNvSpPr>
            <a:spLocks noGrp="1"/>
          </p:cNvSpPr>
          <p:nvPr>
            <p:ph type="sldNum" sz="quarter" idx="11"/>
          </p:nvPr>
        </p:nvSpPr>
        <p:spPr/>
        <p:txBody>
          <a:bodyPr/>
          <a:lstStyle>
            <a:lvl1pPr>
              <a:defRPr>
                <a:solidFill>
                  <a:schemeClr val="bg1"/>
                </a:solidFill>
              </a:defRPr>
            </a:lvl1pPr>
          </a:lstStyle>
          <a:p>
            <a:fld id="{59F4C2C2-D810-4C4F-B43D-1CC8DBDFC0E5}" type="slidenum">
              <a:rPr lang="en-US" smtClean="0"/>
              <a:pPr/>
              <a:t>‹#›</a:t>
            </a:fld>
            <a:endParaRPr lang="en-US"/>
          </a:p>
        </p:txBody>
      </p:sp>
      <p:sp>
        <p:nvSpPr>
          <p:cNvPr id="6" name="Text Placeholder 8">
            <a:extLst>
              <a:ext uri="{FF2B5EF4-FFF2-40B4-BE49-F238E27FC236}">
                <a16:creationId xmlns:a16="http://schemas.microsoft.com/office/drawing/2014/main" id="{CFBD88F4-940C-20EF-01F9-74DF62D5BC38}"/>
              </a:ext>
            </a:extLst>
          </p:cNvPr>
          <p:cNvSpPr>
            <a:spLocks noGrp="1"/>
          </p:cNvSpPr>
          <p:nvPr>
            <p:ph type="body" sz="quarter" idx="12"/>
          </p:nvPr>
        </p:nvSpPr>
        <p:spPr>
          <a:xfrm>
            <a:off x="822959" y="1509237"/>
            <a:ext cx="10530839" cy="4398160"/>
          </a:xfrm>
        </p:spPr>
        <p:txBody>
          <a:bodyPr/>
          <a:lstStyle>
            <a:lvl1pPr marL="0" indent="0">
              <a:lnSpc>
                <a:spcPct val="90000"/>
              </a:lnSpc>
              <a:spcBef>
                <a:spcPts val="1000"/>
              </a:spcBef>
              <a:buNone/>
              <a:defRPr>
                <a:solidFill>
                  <a:schemeClr val="bg1"/>
                </a:solidFill>
              </a:defRPr>
            </a:lvl1pPr>
            <a:lvl2pPr marL="177800" indent="0">
              <a:lnSpc>
                <a:spcPct val="90000"/>
              </a:lnSpc>
              <a:spcBef>
                <a:spcPts val="1000"/>
              </a:spcBef>
              <a:buNone/>
              <a:defRPr>
                <a:solidFill>
                  <a:schemeClr val="bg1"/>
                </a:solidFill>
              </a:defRPr>
            </a:lvl2pPr>
            <a:lvl3pPr marL="287338" indent="0">
              <a:lnSpc>
                <a:spcPct val="90000"/>
              </a:lnSpc>
              <a:spcBef>
                <a:spcPts val="1000"/>
              </a:spcBef>
              <a:buNone/>
              <a:defRPr>
                <a:solidFill>
                  <a:schemeClr val="bg1"/>
                </a:solidFill>
              </a:defRPr>
            </a:lvl3pPr>
            <a:lvl4pPr marL="465137" indent="0">
              <a:lnSpc>
                <a:spcPct val="90000"/>
              </a:lnSpc>
              <a:spcBef>
                <a:spcPts val="1000"/>
              </a:spcBef>
              <a:buNone/>
              <a:defRPr>
                <a:solidFill>
                  <a:schemeClr val="bg1"/>
                </a:solidFill>
              </a:defRPr>
            </a:lvl4pPr>
            <a:lvl5pPr marL="635000" indent="0">
              <a:lnSpc>
                <a:spcPct val="90000"/>
              </a:lnSpc>
              <a:spcBef>
                <a:spcPts val="1000"/>
              </a:spcBef>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56BD03A0-94E6-86E9-94CA-CE3F9F65CD30}"/>
              </a:ext>
            </a:extLst>
          </p:cNvPr>
          <p:cNvSpPr txBox="1"/>
          <p:nvPr userDrawn="1"/>
        </p:nvSpPr>
        <p:spPr>
          <a:xfrm>
            <a:off x="152400" y="132806"/>
            <a:ext cx="3453441" cy="76944"/>
          </a:xfrm>
          <a:prstGeom prst="rect">
            <a:avLst/>
          </a:prstGeom>
          <a:noFill/>
        </p:spPr>
        <p:txBody>
          <a:bodyPr wrap="square" lIns="0" tIns="0" rIns="0" bIns="0" rtlCol="0">
            <a:spAutoFit/>
          </a:bodyPr>
          <a:lstStyle/>
          <a:p>
            <a:r>
              <a:rPr lang="en-US" sz="500" b="0" i="0" spc="300">
                <a:solidFill>
                  <a:schemeClr val="bg1"/>
                </a:solidFill>
                <a:latin typeface="Aptos Serif" panose="02020604070405020304" pitchFamily="18" charset="0"/>
                <a:cs typeface="Aptos Serif" panose="02020604070405020304" pitchFamily="18" charset="0"/>
              </a:rPr>
              <a:t>NBCUNIVERSAL</a:t>
            </a:r>
          </a:p>
        </p:txBody>
      </p:sp>
    </p:spTree>
    <p:extLst>
      <p:ext uri="{BB962C8B-B14F-4D97-AF65-F5344CB8AC3E}">
        <p14:creationId xmlns:p14="http://schemas.microsoft.com/office/powerpoint/2010/main" val="1086273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mp; Content  / Grey">
    <p:bg>
      <p:bgPr>
        <a:gradFill flip="none" rotWithShape="1">
          <a:gsLst>
            <a:gs pos="85000">
              <a:schemeClr val="bg1">
                <a:lumMod val="65000"/>
              </a:schemeClr>
            </a:gs>
            <a:gs pos="29000">
              <a:schemeClr val="bg1">
                <a:lumMod val="75000"/>
              </a:schemeClr>
            </a:gs>
            <a:gs pos="0">
              <a:schemeClr val="bg1">
                <a:lumMod val="85000"/>
              </a:schemeClr>
            </a:gs>
          </a:gsLst>
          <a:lin ang="81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8C81C-8BC4-D0E1-4629-CCE6D24D8283}"/>
              </a:ext>
            </a:extLst>
          </p:cNvPr>
          <p:cNvSpPr>
            <a:spLocks noGrp="1"/>
          </p:cNvSpPr>
          <p:nvPr>
            <p:ph type="title" hasCustomPrompt="1"/>
          </p:nvPr>
        </p:nvSpPr>
        <p:spPr>
          <a:xfrm>
            <a:off x="822960" y="685800"/>
            <a:ext cx="10530840" cy="685800"/>
          </a:xfrm>
        </p:spPr>
        <p:txBody>
          <a:bodyPr/>
          <a:lstStyle>
            <a:lvl1pPr>
              <a:defRPr>
                <a:solidFill>
                  <a:schemeClr val="tx1"/>
                </a:solidFill>
              </a:defRPr>
            </a:lvl1pPr>
          </a:lstStyle>
          <a:p>
            <a:r>
              <a:rPr lang="en-US"/>
              <a:t>Slide Headline</a:t>
            </a:r>
          </a:p>
        </p:txBody>
      </p:sp>
      <p:sp>
        <p:nvSpPr>
          <p:cNvPr id="3" name="Footer Placeholder 2">
            <a:extLst>
              <a:ext uri="{FF2B5EF4-FFF2-40B4-BE49-F238E27FC236}">
                <a16:creationId xmlns:a16="http://schemas.microsoft.com/office/drawing/2014/main" id="{C2DE8F90-6C33-94EC-2FE5-3CFA1F5CBE87}"/>
              </a:ext>
            </a:extLst>
          </p:cNvPr>
          <p:cNvSpPr>
            <a:spLocks noGrp="1"/>
          </p:cNvSpPr>
          <p:nvPr>
            <p:ph type="ftr" sz="quarter" idx="10"/>
          </p:nvPr>
        </p:nvSpPr>
        <p:spPr/>
        <p:txBody>
          <a:bodyPr/>
          <a:lstStyle>
            <a:lvl1pPr>
              <a:defRPr>
                <a:solidFill>
                  <a:schemeClr val="tx1">
                    <a:alpha val="50000"/>
                  </a:schemeClr>
                </a:solidFill>
              </a:defRPr>
            </a:lvl1pPr>
          </a:lstStyle>
          <a:p>
            <a:endParaRPr lang="en-US"/>
          </a:p>
        </p:txBody>
      </p:sp>
      <p:sp>
        <p:nvSpPr>
          <p:cNvPr id="4" name="Slide Number Placeholder 3">
            <a:extLst>
              <a:ext uri="{FF2B5EF4-FFF2-40B4-BE49-F238E27FC236}">
                <a16:creationId xmlns:a16="http://schemas.microsoft.com/office/drawing/2014/main" id="{9AEB8B62-1B7B-318C-720E-601D93AFA9BF}"/>
              </a:ext>
            </a:extLst>
          </p:cNvPr>
          <p:cNvSpPr>
            <a:spLocks noGrp="1"/>
          </p:cNvSpPr>
          <p:nvPr>
            <p:ph type="sldNum" sz="quarter" idx="11"/>
          </p:nvPr>
        </p:nvSpPr>
        <p:spPr/>
        <p:txBody>
          <a:bodyPr/>
          <a:lstStyle>
            <a:lvl1pPr>
              <a:defRPr>
                <a:solidFill>
                  <a:schemeClr val="tx1"/>
                </a:solidFill>
              </a:defRPr>
            </a:lvl1pPr>
          </a:lstStyle>
          <a:p>
            <a:fld id="{59F4C2C2-D810-4C4F-B43D-1CC8DBDFC0E5}" type="slidenum">
              <a:rPr lang="en-US" smtClean="0"/>
              <a:pPr/>
              <a:t>‹#›</a:t>
            </a:fld>
            <a:endParaRPr lang="en-US"/>
          </a:p>
        </p:txBody>
      </p:sp>
      <p:sp>
        <p:nvSpPr>
          <p:cNvPr id="5" name="Text Placeholder 8">
            <a:extLst>
              <a:ext uri="{FF2B5EF4-FFF2-40B4-BE49-F238E27FC236}">
                <a16:creationId xmlns:a16="http://schemas.microsoft.com/office/drawing/2014/main" id="{690AF9B8-F9A5-9E03-3F7E-7E1983F029B8}"/>
              </a:ext>
            </a:extLst>
          </p:cNvPr>
          <p:cNvSpPr>
            <a:spLocks noGrp="1"/>
          </p:cNvSpPr>
          <p:nvPr>
            <p:ph type="body" sz="quarter" idx="12"/>
          </p:nvPr>
        </p:nvSpPr>
        <p:spPr>
          <a:xfrm>
            <a:off x="822959" y="1509237"/>
            <a:ext cx="10530839" cy="4398160"/>
          </a:xfrm>
        </p:spPr>
        <p:txBody>
          <a:bodyPr/>
          <a:lstStyle>
            <a:lvl1pPr marL="0" indent="0">
              <a:lnSpc>
                <a:spcPct val="90000"/>
              </a:lnSpc>
              <a:spcBef>
                <a:spcPts val="1000"/>
              </a:spcBef>
              <a:buNone/>
              <a:defRPr>
                <a:solidFill>
                  <a:schemeClr val="tx1"/>
                </a:solidFill>
              </a:defRPr>
            </a:lvl1pPr>
            <a:lvl2pPr marL="177800" indent="0">
              <a:lnSpc>
                <a:spcPct val="90000"/>
              </a:lnSpc>
              <a:spcBef>
                <a:spcPts val="1000"/>
              </a:spcBef>
              <a:buNone/>
              <a:defRPr>
                <a:solidFill>
                  <a:schemeClr val="tx1"/>
                </a:solidFill>
              </a:defRPr>
            </a:lvl2pPr>
            <a:lvl3pPr marL="287338" indent="0">
              <a:lnSpc>
                <a:spcPct val="90000"/>
              </a:lnSpc>
              <a:spcBef>
                <a:spcPts val="1000"/>
              </a:spcBef>
              <a:buNone/>
              <a:defRPr>
                <a:solidFill>
                  <a:schemeClr val="tx1"/>
                </a:solidFill>
              </a:defRPr>
            </a:lvl3pPr>
            <a:lvl4pPr marL="465137" indent="0">
              <a:lnSpc>
                <a:spcPct val="90000"/>
              </a:lnSpc>
              <a:spcBef>
                <a:spcPts val="1000"/>
              </a:spcBef>
              <a:buNone/>
              <a:defRPr>
                <a:solidFill>
                  <a:schemeClr val="tx1"/>
                </a:solidFill>
              </a:defRPr>
            </a:lvl4pPr>
            <a:lvl5pPr marL="635000" indent="0">
              <a:lnSpc>
                <a:spcPct val="90000"/>
              </a:lnSpc>
              <a:spcBef>
                <a:spcPts val="1000"/>
              </a:spcBef>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025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amp; Content / Magenta">
    <p:bg>
      <p:bgPr>
        <a:gradFill flip="none" rotWithShape="1">
          <a:gsLst>
            <a:gs pos="30000">
              <a:srgbClr val="FF3F9E">
                <a:lumMod val="96676"/>
              </a:srgbClr>
            </a:gs>
            <a:gs pos="71000">
              <a:srgbClr val="BF005E"/>
            </a:gs>
            <a:gs pos="0">
              <a:srgbClr val="E88D9D"/>
            </a:gs>
          </a:gsLst>
          <a:lin ang="81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8C81C-8BC4-D0E1-4629-CCE6D24D8283}"/>
              </a:ext>
            </a:extLst>
          </p:cNvPr>
          <p:cNvSpPr>
            <a:spLocks noGrp="1"/>
          </p:cNvSpPr>
          <p:nvPr>
            <p:ph type="title" hasCustomPrompt="1"/>
          </p:nvPr>
        </p:nvSpPr>
        <p:spPr>
          <a:xfrm>
            <a:off x="822960" y="685800"/>
            <a:ext cx="10530840" cy="685800"/>
          </a:xfrm>
        </p:spPr>
        <p:txBody>
          <a:bodyPr/>
          <a:lstStyle>
            <a:lvl1pPr>
              <a:defRPr>
                <a:solidFill>
                  <a:schemeClr val="bg1"/>
                </a:solidFill>
              </a:defRPr>
            </a:lvl1pPr>
          </a:lstStyle>
          <a:p>
            <a:r>
              <a:rPr lang="en-US"/>
              <a:t>Slide Headline</a:t>
            </a:r>
          </a:p>
        </p:txBody>
      </p:sp>
      <p:sp>
        <p:nvSpPr>
          <p:cNvPr id="3" name="Footer Placeholder 2">
            <a:extLst>
              <a:ext uri="{FF2B5EF4-FFF2-40B4-BE49-F238E27FC236}">
                <a16:creationId xmlns:a16="http://schemas.microsoft.com/office/drawing/2014/main" id="{C2DE8F90-6C33-94EC-2FE5-3CFA1F5CBE87}"/>
              </a:ext>
            </a:extLst>
          </p:cNvPr>
          <p:cNvSpPr>
            <a:spLocks noGrp="1"/>
          </p:cNvSpPr>
          <p:nvPr>
            <p:ph type="ftr" sz="quarter" idx="10"/>
          </p:nvPr>
        </p:nvSpPr>
        <p:spPr/>
        <p:txBody>
          <a:bodyPr/>
          <a:lstStyle>
            <a:lvl1pPr>
              <a:defRPr>
                <a:solidFill>
                  <a:schemeClr val="bg1">
                    <a:alpha val="50000"/>
                  </a:schemeClr>
                </a:solidFill>
              </a:defRPr>
            </a:lvl1pPr>
          </a:lstStyle>
          <a:p>
            <a:endParaRPr lang="en-US"/>
          </a:p>
        </p:txBody>
      </p:sp>
      <p:sp>
        <p:nvSpPr>
          <p:cNvPr id="4" name="Slide Number Placeholder 3">
            <a:extLst>
              <a:ext uri="{FF2B5EF4-FFF2-40B4-BE49-F238E27FC236}">
                <a16:creationId xmlns:a16="http://schemas.microsoft.com/office/drawing/2014/main" id="{9AEB8B62-1B7B-318C-720E-601D93AFA9BF}"/>
              </a:ext>
            </a:extLst>
          </p:cNvPr>
          <p:cNvSpPr>
            <a:spLocks noGrp="1"/>
          </p:cNvSpPr>
          <p:nvPr>
            <p:ph type="sldNum" sz="quarter" idx="11"/>
          </p:nvPr>
        </p:nvSpPr>
        <p:spPr/>
        <p:txBody>
          <a:bodyPr/>
          <a:lstStyle>
            <a:lvl1pPr>
              <a:defRPr>
                <a:solidFill>
                  <a:schemeClr val="bg1"/>
                </a:solidFill>
              </a:defRPr>
            </a:lvl1pPr>
          </a:lstStyle>
          <a:p>
            <a:fld id="{59F4C2C2-D810-4C4F-B43D-1CC8DBDFC0E5}" type="slidenum">
              <a:rPr lang="en-US" smtClean="0"/>
              <a:pPr/>
              <a:t>‹#›</a:t>
            </a:fld>
            <a:endParaRPr lang="en-US"/>
          </a:p>
        </p:txBody>
      </p:sp>
      <p:sp>
        <p:nvSpPr>
          <p:cNvPr id="5" name="Text Placeholder 8">
            <a:extLst>
              <a:ext uri="{FF2B5EF4-FFF2-40B4-BE49-F238E27FC236}">
                <a16:creationId xmlns:a16="http://schemas.microsoft.com/office/drawing/2014/main" id="{ED374D57-808D-FF38-EF7B-63F173C75D3A}"/>
              </a:ext>
            </a:extLst>
          </p:cNvPr>
          <p:cNvSpPr>
            <a:spLocks noGrp="1"/>
          </p:cNvSpPr>
          <p:nvPr>
            <p:ph type="body" sz="quarter" idx="12"/>
          </p:nvPr>
        </p:nvSpPr>
        <p:spPr>
          <a:xfrm>
            <a:off x="822959" y="1509237"/>
            <a:ext cx="10530839" cy="4398160"/>
          </a:xfrm>
        </p:spPr>
        <p:txBody>
          <a:bodyPr/>
          <a:lstStyle>
            <a:lvl1pPr marL="0" indent="0">
              <a:lnSpc>
                <a:spcPct val="90000"/>
              </a:lnSpc>
              <a:spcBef>
                <a:spcPts val="1000"/>
              </a:spcBef>
              <a:buNone/>
              <a:defRPr>
                <a:solidFill>
                  <a:schemeClr val="bg1"/>
                </a:solidFill>
              </a:defRPr>
            </a:lvl1pPr>
            <a:lvl2pPr marL="177800" indent="0">
              <a:lnSpc>
                <a:spcPct val="90000"/>
              </a:lnSpc>
              <a:spcBef>
                <a:spcPts val="1000"/>
              </a:spcBef>
              <a:buNone/>
              <a:defRPr>
                <a:solidFill>
                  <a:schemeClr val="bg1"/>
                </a:solidFill>
              </a:defRPr>
            </a:lvl2pPr>
            <a:lvl3pPr marL="287338" indent="0">
              <a:lnSpc>
                <a:spcPct val="90000"/>
              </a:lnSpc>
              <a:spcBef>
                <a:spcPts val="1000"/>
              </a:spcBef>
              <a:buNone/>
              <a:defRPr>
                <a:solidFill>
                  <a:schemeClr val="bg1"/>
                </a:solidFill>
              </a:defRPr>
            </a:lvl3pPr>
            <a:lvl4pPr marL="465137" indent="0">
              <a:lnSpc>
                <a:spcPct val="90000"/>
              </a:lnSpc>
              <a:spcBef>
                <a:spcPts val="1000"/>
              </a:spcBef>
              <a:buNone/>
              <a:defRPr>
                <a:solidFill>
                  <a:schemeClr val="bg1"/>
                </a:solidFill>
              </a:defRPr>
            </a:lvl4pPr>
            <a:lvl5pPr marL="635000" indent="0">
              <a:lnSpc>
                <a:spcPct val="90000"/>
              </a:lnSpc>
              <a:spcBef>
                <a:spcPts val="1000"/>
              </a:spcBef>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73E49718-B712-D0F0-0F06-AB1319429CC7}"/>
              </a:ext>
            </a:extLst>
          </p:cNvPr>
          <p:cNvSpPr txBox="1"/>
          <p:nvPr userDrawn="1"/>
        </p:nvSpPr>
        <p:spPr>
          <a:xfrm>
            <a:off x="152400" y="132806"/>
            <a:ext cx="3453441" cy="76944"/>
          </a:xfrm>
          <a:prstGeom prst="rect">
            <a:avLst/>
          </a:prstGeom>
          <a:noFill/>
        </p:spPr>
        <p:txBody>
          <a:bodyPr wrap="square" lIns="0" tIns="0" rIns="0" bIns="0" rtlCol="0">
            <a:spAutoFit/>
          </a:bodyPr>
          <a:lstStyle/>
          <a:p>
            <a:r>
              <a:rPr lang="en-US" sz="500" b="0" i="0" spc="300">
                <a:solidFill>
                  <a:schemeClr val="bg1"/>
                </a:solidFill>
                <a:latin typeface="Aptos Serif" panose="02020604070405020304" pitchFamily="18" charset="0"/>
                <a:cs typeface="Aptos Serif" panose="02020604070405020304" pitchFamily="18" charset="0"/>
              </a:rPr>
              <a:t>NBCUNIVERSAL</a:t>
            </a:r>
          </a:p>
        </p:txBody>
      </p:sp>
    </p:spTree>
    <p:extLst>
      <p:ext uri="{BB962C8B-B14F-4D97-AF65-F5344CB8AC3E}">
        <p14:creationId xmlns:p14="http://schemas.microsoft.com/office/powerpoint/2010/main" val="3251754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amp; Content / Orange">
    <p:bg>
      <p:bgPr>
        <a:gradFill flip="none" rotWithShape="1">
          <a:gsLst>
            <a:gs pos="65000">
              <a:srgbClr val="E80000"/>
            </a:gs>
            <a:gs pos="29000">
              <a:srgbClr val="FF6900"/>
            </a:gs>
            <a:gs pos="0">
              <a:srgbClr val="D7A16A"/>
            </a:gs>
          </a:gsLst>
          <a:lin ang="81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8C81C-8BC4-D0E1-4629-CCE6D24D8283}"/>
              </a:ext>
            </a:extLst>
          </p:cNvPr>
          <p:cNvSpPr>
            <a:spLocks noGrp="1"/>
          </p:cNvSpPr>
          <p:nvPr>
            <p:ph type="title" hasCustomPrompt="1"/>
          </p:nvPr>
        </p:nvSpPr>
        <p:spPr>
          <a:xfrm>
            <a:off x="822960" y="685800"/>
            <a:ext cx="10530840" cy="685800"/>
          </a:xfrm>
        </p:spPr>
        <p:txBody>
          <a:bodyPr/>
          <a:lstStyle>
            <a:lvl1pPr>
              <a:defRPr>
                <a:solidFill>
                  <a:schemeClr val="bg1"/>
                </a:solidFill>
              </a:defRPr>
            </a:lvl1pPr>
          </a:lstStyle>
          <a:p>
            <a:r>
              <a:rPr lang="en-US"/>
              <a:t>Slide Headline</a:t>
            </a:r>
          </a:p>
        </p:txBody>
      </p:sp>
      <p:sp>
        <p:nvSpPr>
          <p:cNvPr id="3" name="Footer Placeholder 2">
            <a:extLst>
              <a:ext uri="{FF2B5EF4-FFF2-40B4-BE49-F238E27FC236}">
                <a16:creationId xmlns:a16="http://schemas.microsoft.com/office/drawing/2014/main" id="{C2DE8F90-6C33-94EC-2FE5-3CFA1F5CBE87}"/>
              </a:ext>
            </a:extLst>
          </p:cNvPr>
          <p:cNvSpPr>
            <a:spLocks noGrp="1"/>
          </p:cNvSpPr>
          <p:nvPr>
            <p:ph type="ftr" sz="quarter" idx="10"/>
          </p:nvPr>
        </p:nvSpPr>
        <p:spPr/>
        <p:txBody>
          <a:bodyPr/>
          <a:lstStyle>
            <a:lvl1pPr>
              <a:defRPr>
                <a:solidFill>
                  <a:schemeClr val="bg1">
                    <a:alpha val="50000"/>
                  </a:schemeClr>
                </a:solidFill>
              </a:defRPr>
            </a:lvl1pPr>
          </a:lstStyle>
          <a:p>
            <a:endParaRPr lang="en-US"/>
          </a:p>
        </p:txBody>
      </p:sp>
      <p:sp>
        <p:nvSpPr>
          <p:cNvPr id="4" name="Slide Number Placeholder 3">
            <a:extLst>
              <a:ext uri="{FF2B5EF4-FFF2-40B4-BE49-F238E27FC236}">
                <a16:creationId xmlns:a16="http://schemas.microsoft.com/office/drawing/2014/main" id="{9AEB8B62-1B7B-318C-720E-601D93AFA9BF}"/>
              </a:ext>
            </a:extLst>
          </p:cNvPr>
          <p:cNvSpPr>
            <a:spLocks noGrp="1"/>
          </p:cNvSpPr>
          <p:nvPr>
            <p:ph type="sldNum" sz="quarter" idx="11"/>
          </p:nvPr>
        </p:nvSpPr>
        <p:spPr/>
        <p:txBody>
          <a:bodyPr/>
          <a:lstStyle>
            <a:lvl1pPr>
              <a:defRPr>
                <a:solidFill>
                  <a:schemeClr val="bg1"/>
                </a:solidFill>
              </a:defRPr>
            </a:lvl1pPr>
          </a:lstStyle>
          <a:p>
            <a:fld id="{59F4C2C2-D810-4C4F-B43D-1CC8DBDFC0E5}" type="slidenum">
              <a:rPr lang="en-US" smtClean="0"/>
              <a:pPr/>
              <a:t>‹#›</a:t>
            </a:fld>
            <a:endParaRPr lang="en-US"/>
          </a:p>
        </p:txBody>
      </p:sp>
      <p:sp>
        <p:nvSpPr>
          <p:cNvPr id="9" name="Text Placeholder 8">
            <a:extLst>
              <a:ext uri="{FF2B5EF4-FFF2-40B4-BE49-F238E27FC236}">
                <a16:creationId xmlns:a16="http://schemas.microsoft.com/office/drawing/2014/main" id="{0B789B92-5CCB-A1E5-81E6-751931CB724F}"/>
              </a:ext>
            </a:extLst>
          </p:cNvPr>
          <p:cNvSpPr>
            <a:spLocks noGrp="1"/>
          </p:cNvSpPr>
          <p:nvPr>
            <p:ph type="body" sz="quarter" idx="12"/>
          </p:nvPr>
        </p:nvSpPr>
        <p:spPr>
          <a:xfrm>
            <a:off x="822959" y="1509237"/>
            <a:ext cx="10530839" cy="4398160"/>
          </a:xfrm>
        </p:spPr>
        <p:txBody>
          <a:bodyPr/>
          <a:lstStyle>
            <a:lvl1pPr marL="0" indent="0">
              <a:lnSpc>
                <a:spcPct val="90000"/>
              </a:lnSpc>
              <a:spcBef>
                <a:spcPts val="1000"/>
              </a:spcBef>
              <a:buNone/>
              <a:defRPr>
                <a:solidFill>
                  <a:schemeClr val="bg1"/>
                </a:solidFill>
              </a:defRPr>
            </a:lvl1pPr>
            <a:lvl2pPr marL="177800" indent="0">
              <a:lnSpc>
                <a:spcPct val="90000"/>
              </a:lnSpc>
              <a:spcBef>
                <a:spcPts val="1000"/>
              </a:spcBef>
              <a:buNone/>
              <a:defRPr>
                <a:solidFill>
                  <a:schemeClr val="bg1"/>
                </a:solidFill>
              </a:defRPr>
            </a:lvl2pPr>
            <a:lvl3pPr marL="287338" indent="0">
              <a:lnSpc>
                <a:spcPct val="90000"/>
              </a:lnSpc>
              <a:spcBef>
                <a:spcPts val="1000"/>
              </a:spcBef>
              <a:buNone/>
              <a:defRPr>
                <a:solidFill>
                  <a:schemeClr val="bg1"/>
                </a:solidFill>
              </a:defRPr>
            </a:lvl3pPr>
            <a:lvl4pPr marL="465137" indent="0">
              <a:lnSpc>
                <a:spcPct val="90000"/>
              </a:lnSpc>
              <a:spcBef>
                <a:spcPts val="1000"/>
              </a:spcBef>
              <a:buNone/>
              <a:defRPr>
                <a:solidFill>
                  <a:schemeClr val="bg1"/>
                </a:solidFill>
              </a:defRPr>
            </a:lvl4pPr>
            <a:lvl5pPr marL="635000" indent="0">
              <a:lnSpc>
                <a:spcPct val="90000"/>
              </a:lnSpc>
              <a:spcBef>
                <a:spcPts val="1000"/>
              </a:spcBef>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7D992CBF-7F6C-8B10-370B-E3847B0B4CBE}"/>
              </a:ext>
            </a:extLst>
          </p:cNvPr>
          <p:cNvSpPr txBox="1"/>
          <p:nvPr userDrawn="1"/>
        </p:nvSpPr>
        <p:spPr>
          <a:xfrm>
            <a:off x="152400" y="132806"/>
            <a:ext cx="3453441" cy="76944"/>
          </a:xfrm>
          <a:prstGeom prst="rect">
            <a:avLst/>
          </a:prstGeom>
          <a:noFill/>
        </p:spPr>
        <p:txBody>
          <a:bodyPr wrap="square" lIns="0" tIns="0" rIns="0" bIns="0" rtlCol="0">
            <a:spAutoFit/>
          </a:bodyPr>
          <a:lstStyle/>
          <a:p>
            <a:r>
              <a:rPr lang="en-US" sz="500" b="0" i="0" spc="300">
                <a:solidFill>
                  <a:schemeClr val="bg1"/>
                </a:solidFill>
                <a:latin typeface="Aptos Serif" panose="02020604070405020304" pitchFamily="18" charset="0"/>
                <a:cs typeface="Aptos Serif" panose="02020604070405020304" pitchFamily="18" charset="0"/>
              </a:rPr>
              <a:t>NBCUNIVERSAL</a:t>
            </a:r>
          </a:p>
        </p:txBody>
      </p:sp>
    </p:spTree>
    <p:extLst>
      <p:ext uri="{BB962C8B-B14F-4D97-AF65-F5344CB8AC3E}">
        <p14:creationId xmlns:p14="http://schemas.microsoft.com/office/powerpoint/2010/main" val="1669696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amp; Content / Cyan">
    <p:bg>
      <p:bgPr>
        <a:gradFill flip="none" rotWithShape="1">
          <a:gsLst>
            <a:gs pos="100000">
              <a:srgbClr val="3D91D9"/>
            </a:gs>
            <a:gs pos="71000">
              <a:srgbClr val="4D99FE"/>
            </a:gs>
            <a:gs pos="26000">
              <a:srgbClr val="13C8D5"/>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8C81C-8BC4-D0E1-4629-CCE6D24D8283}"/>
              </a:ext>
            </a:extLst>
          </p:cNvPr>
          <p:cNvSpPr>
            <a:spLocks noGrp="1"/>
          </p:cNvSpPr>
          <p:nvPr>
            <p:ph type="title" hasCustomPrompt="1"/>
          </p:nvPr>
        </p:nvSpPr>
        <p:spPr>
          <a:xfrm>
            <a:off x="822960" y="685800"/>
            <a:ext cx="10530840" cy="685800"/>
          </a:xfrm>
        </p:spPr>
        <p:txBody>
          <a:bodyPr/>
          <a:lstStyle>
            <a:lvl1pPr>
              <a:defRPr>
                <a:solidFill>
                  <a:schemeClr val="bg1"/>
                </a:solidFill>
              </a:defRPr>
            </a:lvl1pPr>
          </a:lstStyle>
          <a:p>
            <a:r>
              <a:rPr lang="en-US"/>
              <a:t>Slide Headline</a:t>
            </a:r>
          </a:p>
        </p:txBody>
      </p:sp>
      <p:sp>
        <p:nvSpPr>
          <p:cNvPr id="3" name="Footer Placeholder 2">
            <a:extLst>
              <a:ext uri="{FF2B5EF4-FFF2-40B4-BE49-F238E27FC236}">
                <a16:creationId xmlns:a16="http://schemas.microsoft.com/office/drawing/2014/main" id="{C2DE8F90-6C33-94EC-2FE5-3CFA1F5CBE87}"/>
              </a:ext>
            </a:extLst>
          </p:cNvPr>
          <p:cNvSpPr>
            <a:spLocks noGrp="1"/>
          </p:cNvSpPr>
          <p:nvPr>
            <p:ph type="ftr" sz="quarter" idx="10"/>
          </p:nvPr>
        </p:nvSpPr>
        <p:spPr/>
        <p:txBody>
          <a:bodyPr/>
          <a:lstStyle>
            <a:lvl1pPr>
              <a:defRPr>
                <a:solidFill>
                  <a:schemeClr val="bg1">
                    <a:alpha val="50000"/>
                  </a:schemeClr>
                </a:solidFill>
              </a:defRPr>
            </a:lvl1pPr>
          </a:lstStyle>
          <a:p>
            <a:endParaRPr lang="en-US"/>
          </a:p>
        </p:txBody>
      </p:sp>
      <p:sp>
        <p:nvSpPr>
          <p:cNvPr id="4" name="Slide Number Placeholder 3">
            <a:extLst>
              <a:ext uri="{FF2B5EF4-FFF2-40B4-BE49-F238E27FC236}">
                <a16:creationId xmlns:a16="http://schemas.microsoft.com/office/drawing/2014/main" id="{9AEB8B62-1B7B-318C-720E-601D93AFA9BF}"/>
              </a:ext>
            </a:extLst>
          </p:cNvPr>
          <p:cNvSpPr>
            <a:spLocks noGrp="1"/>
          </p:cNvSpPr>
          <p:nvPr>
            <p:ph type="sldNum" sz="quarter" idx="11"/>
          </p:nvPr>
        </p:nvSpPr>
        <p:spPr/>
        <p:txBody>
          <a:bodyPr/>
          <a:lstStyle>
            <a:lvl1pPr>
              <a:defRPr>
                <a:solidFill>
                  <a:schemeClr val="bg1"/>
                </a:solidFill>
              </a:defRPr>
            </a:lvl1pPr>
          </a:lstStyle>
          <a:p>
            <a:fld id="{59F4C2C2-D810-4C4F-B43D-1CC8DBDFC0E5}" type="slidenum">
              <a:rPr lang="en-US" smtClean="0"/>
              <a:pPr/>
              <a:t>‹#›</a:t>
            </a:fld>
            <a:endParaRPr lang="en-US"/>
          </a:p>
        </p:txBody>
      </p:sp>
      <p:sp>
        <p:nvSpPr>
          <p:cNvPr id="6" name="Text Placeholder 8">
            <a:extLst>
              <a:ext uri="{FF2B5EF4-FFF2-40B4-BE49-F238E27FC236}">
                <a16:creationId xmlns:a16="http://schemas.microsoft.com/office/drawing/2014/main" id="{AE01D438-6E57-239F-8D8E-89100E97BFA0}"/>
              </a:ext>
            </a:extLst>
          </p:cNvPr>
          <p:cNvSpPr>
            <a:spLocks noGrp="1"/>
          </p:cNvSpPr>
          <p:nvPr>
            <p:ph type="body" sz="quarter" idx="12"/>
          </p:nvPr>
        </p:nvSpPr>
        <p:spPr>
          <a:xfrm>
            <a:off x="822959" y="1509237"/>
            <a:ext cx="10530839" cy="4398160"/>
          </a:xfrm>
        </p:spPr>
        <p:txBody>
          <a:bodyPr/>
          <a:lstStyle>
            <a:lvl1pPr marL="0" indent="0">
              <a:lnSpc>
                <a:spcPct val="90000"/>
              </a:lnSpc>
              <a:spcBef>
                <a:spcPts val="1000"/>
              </a:spcBef>
              <a:buNone/>
              <a:defRPr>
                <a:solidFill>
                  <a:schemeClr val="bg1"/>
                </a:solidFill>
              </a:defRPr>
            </a:lvl1pPr>
            <a:lvl2pPr marL="177800" indent="0">
              <a:lnSpc>
                <a:spcPct val="90000"/>
              </a:lnSpc>
              <a:spcBef>
                <a:spcPts val="1000"/>
              </a:spcBef>
              <a:buNone/>
              <a:defRPr>
                <a:solidFill>
                  <a:schemeClr val="bg1"/>
                </a:solidFill>
              </a:defRPr>
            </a:lvl2pPr>
            <a:lvl3pPr marL="287338" indent="0">
              <a:lnSpc>
                <a:spcPct val="90000"/>
              </a:lnSpc>
              <a:spcBef>
                <a:spcPts val="1000"/>
              </a:spcBef>
              <a:buNone/>
              <a:defRPr>
                <a:solidFill>
                  <a:schemeClr val="bg1"/>
                </a:solidFill>
              </a:defRPr>
            </a:lvl3pPr>
            <a:lvl4pPr marL="465137" indent="0">
              <a:lnSpc>
                <a:spcPct val="90000"/>
              </a:lnSpc>
              <a:spcBef>
                <a:spcPts val="1000"/>
              </a:spcBef>
              <a:buNone/>
              <a:defRPr>
                <a:solidFill>
                  <a:schemeClr val="bg1"/>
                </a:solidFill>
              </a:defRPr>
            </a:lvl4pPr>
            <a:lvl5pPr marL="635000" indent="0">
              <a:lnSpc>
                <a:spcPct val="90000"/>
              </a:lnSpc>
              <a:spcBef>
                <a:spcPts val="1000"/>
              </a:spcBef>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B353A663-65AA-C0F7-A38F-777A97CF1461}"/>
              </a:ext>
            </a:extLst>
          </p:cNvPr>
          <p:cNvSpPr txBox="1"/>
          <p:nvPr userDrawn="1"/>
        </p:nvSpPr>
        <p:spPr>
          <a:xfrm>
            <a:off x="152400" y="132806"/>
            <a:ext cx="3453441" cy="76944"/>
          </a:xfrm>
          <a:prstGeom prst="rect">
            <a:avLst/>
          </a:prstGeom>
          <a:noFill/>
        </p:spPr>
        <p:txBody>
          <a:bodyPr wrap="square" lIns="0" tIns="0" rIns="0" bIns="0" rtlCol="0">
            <a:spAutoFit/>
          </a:bodyPr>
          <a:lstStyle/>
          <a:p>
            <a:r>
              <a:rPr lang="en-US" sz="500" b="0" i="0" spc="300">
                <a:solidFill>
                  <a:schemeClr val="bg1"/>
                </a:solidFill>
                <a:latin typeface="Aptos Serif" panose="02020604070405020304" pitchFamily="18" charset="0"/>
                <a:cs typeface="Aptos Serif" panose="02020604070405020304" pitchFamily="18" charset="0"/>
              </a:rPr>
              <a:t>NBCUNIVERSAL</a:t>
            </a:r>
          </a:p>
        </p:txBody>
      </p:sp>
    </p:spTree>
    <p:extLst>
      <p:ext uri="{BB962C8B-B14F-4D97-AF65-F5344CB8AC3E}">
        <p14:creationId xmlns:p14="http://schemas.microsoft.com/office/powerpoint/2010/main" val="34932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49A49-CE1A-6A49-B9B9-16806F2124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A1E61B6-DD9C-5175-5100-21B87D7A1AD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CC74FF-FE07-3B4C-5995-02A19006D094}"/>
              </a:ext>
            </a:extLst>
          </p:cNvPr>
          <p:cNvSpPr>
            <a:spLocks noGrp="1"/>
          </p:cNvSpPr>
          <p:nvPr>
            <p:ph type="dt" sz="half" idx="10"/>
          </p:nvPr>
        </p:nvSpPr>
        <p:spPr/>
        <p:txBody>
          <a:bodyPr/>
          <a:lstStyle/>
          <a:p>
            <a:fld id="{B1CE5E00-D67D-0D4F-97CB-3EE70230A054}" type="datetimeFigureOut">
              <a:rPr lang="en-US" smtClean="0"/>
              <a:t>4/14/2026</a:t>
            </a:fld>
            <a:endParaRPr lang="en-US"/>
          </a:p>
        </p:txBody>
      </p:sp>
      <p:sp>
        <p:nvSpPr>
          <p:cNvPr id="5" name="Footer Placeholder 4">
            <a:extLst>
              <a:ext uri="{FF2B5EF4-FFF2-40B4-BE49-F238E27FC236}">
                <a16:creationId xmlns:a16="http://schemas.microsoft.com/office/drawing/2014/main" id="{C9382BBC-AD22-417C-E026-CE14481564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8D22ED-10B1-928B-54E6-954830C2D8DE}"/>
              </a:ext>
            </a:extLst>
          </p:cNvPr>
          <p:cNvSpPr>
            <a:spLocks noGrp="1"/>
          </p:cNvSpPr>
          <p:nvPr>
            <p:ph type="sldNum" sz="quarter" idx="12"/>
          </p:nvPr>
        </p:nvSpPr>
        <p:spPr/>
        <p:txBody>
          <a:bodyPr/>
          <a:lstStyle/>
          <a:p>
            <a:fld id="{CB967057-79FF-9945-99F0-860A1E47021F}" type="slidenum">
              <a:rPr lang="en-US" smtClean="0"/>
              <a:t>‹#›</a:t>
            </a:fld>
            <a:endParaRPr lang="en-US"/>
          </a:p>
        </p:txBody>
      </p:sp>
    </p:spTree>
    <p:extLst>
      <p:ext uri="{BB962C8B-B14F-4D97-AF65-F5344CB8AC3E}">
        <p14:creationId xmlns:p14="http://schemas.microsoft.com/office/powerpoint/2010/main" val="1306483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amp; Content / Blue">
    <p:bg>
      <p:bgPr>
        <a:gradFill flip="none" rotWithShape="1">
          <a:gsLst>
            <a:gs pos="86000">
              <a:srgbClr val="0A05CE"/>
            </a:gs>
            <a:gs pos="0">
              <a:srgbClr val="4C7FDE"/>
            </a:gs>
          </a:gsLst>
          <a:lin ang="81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8C81C-8BC4-D0E1-4629-CCE6D24D8283}"/>
              </a:ext>
            </a:extLst>
          </p:cNvPr>
          <p:cNvSpPr>
            <a:spLocks noGrp="1"/>
          </p:cNvSpPr>
          <p:nvPr>
            <p:ph type="title" hasCustomPrompt="1"/>
          </p:nvPr>
        </p:nvSpPr>
        <p:spPr>
          <a:xfrm>
            <a:off x="822960" y="685800"/>
            <a:ext cx="10530840" cy="685800"/>
          </a:xfrm>
        </p:spPr>
        <p:txBody>
          <a:bodyPr/>
          <a:lstStyle>
            <a:lvl1pPr>
              <a:defRPr>
                <a:solidFill>
                  <a:schemeClr val="bg1"/>
                </a:solidFill>
              </a:defRPr>
            </a:lvl1pPr>
          </a:lstStyle>
          <a:p>
            <a:r>
              <a:rPr lang="en-US"/>
              <a:t>Slide Headline</a:t>
            </a:r>
          </a:p>
        </p:txBody>
      </p:sp>
      <p:sp>
        <p:nvSpPr>
          <p:cNvPr id="3" name="Footer Placeholder 2">
            <a:extLst>
              <a:ext uri="{FF2B5EF4-FFF2-40B4-BE49-F238E27FC236}">
                <a16:creationId xmlns:a16="http://schemas.microsoft.com/office/drawing/2014/main" id="{C2DE8F90-6C33-94EC-2FE5-3CFA1F5CBE87}"/>
              </a:ext>
            </a:extLst>
          </p:cNvPr>
          <p:cNvSpPr>
            <a:spLocks noGrp="1"/>
          </p:cNvSpPr>
          <p:nvPr>
            <p:ph type="ftr" sz="quarter" idx="10"/>
          </p:nvPr>
        </p:nvSpPr>
        <p:spPr/>
        <p:txBody>
          <a:bodyPr/>
          <a:lstStyle>
            <a:lvl1pPr>
              <a:defRPr>
                <a:solidFill>
                  <a:schemeClr val="bg1">
                    <a:alpha val="50000"/>
                  </a:schemeClr>
                </a:solidFill>
              </a:defRPr>
            </a:lvl1pPr>
          </a:lstStyle>
          <a:p>
            <a:endParaRPr lang="en-US"/>
          </a:p>
        </p:txBody>
      </p:sp>
      <p:sp>
        <p:nvSpPr>
          <p:cNvPr id="4" name="Slide Number Placeholder 3">
            <a:extLst>
              <a:ext uri="{FF2B5EF4-FFF2-40B4-BE49-F238E27FC236}">
                <a16:creationId xmlns:a16="http://schemas.microsoft.com/office/drawing/2014/main" id="{9AEB8B62-1B7B-318C-720E-601D93AFA9BF}"/>
              </a:ext>
            </a:extLst>
          </p:cNvPr>
          <p:cNvSpPr>
            <a:spLocks noGrp="1"/>
          </p:cNvSpPr>
          <p:nvPr>
            <p:ph type="sldNum" sz="quarter" idx="11"/>
          </p:nvPr>
        </p:nvSpPr>
        <p:spPr/>
        <p:txBody>
          <a:bodyPr/>
          <a:lstStyle>
            <a:lvl1pPr>
              <a:defRPr>
                <a:solidFill>
                  <a:schemeClr val="bg1"/>
                </a:solidFill>
              </a:defRPr>
            </a:lvl1pPr>
          </a:lstStyle>
          <a:p>
            <a:fld id="{59F4C2C2-D810-4C4F-B43D-1CC8DBDFC0E5}" type="slidenum">
              <a:rPr lang="en-US" smtClean="0"/>
              <a:pPr/>
              <a:t>‹#›</a:t>
            </a:fld>
            <a:endParaRPr lang="en-US"/>
          </a:p>
        </p:txBody>
      </p:sp>
      <p:sp>
        <p:nvSpPr>
          <p:cNvPr id="6" name="Text Placeholder 8">
            <a:extLst>
              <a:ext uri="{FF2B5EF4-FFF2-40B4-BE49-F238E27FC236}">
                <a16:creationId xmlns:a16="http://schemas.microsoft.com/office/drawing/2014/main" id="{A5F0039E-6884-39DC-F0C9-02728BC03CEB}"/>
              </a:ext>
            </a:extLst>
          </p:cNvPr>
          <p:cNvSpPr>
            <a:spLocks noGrp="1"/>
          </p:cNvSpPr>
          <p:nvPr>
            <p:ph type="body" sz="quarter" idx="12"/>
          </p:nvPr>
        </p:nvSpPr>
        <p:spPr>
          <a:xfrm>
            <a:off x="822959" y="1509237"/>
            <a:ext cx="10530839" cy="4398160"/>
          </a:xfrm>
        </p:spPr>
        <p:txBody>
          <a:bodyPr/>
          <a:lstStyle>
            <a:lvl1pPr marL="0" indent="0">
              <a:lnSpc>
                <a:spcPct val="90000"/>
              </a:lnSpc>
              <a:spcBef>
                <a:spcPts val="1000"/>
              </a:spcBef>
              <a:buNone/>
              <a:defRPr>
                <a:solidFill>
                  <a:schemeClr val="bg1"/>
                </a:solidFill>
              </a:defRPr>
            </a:lvl1pPr>
            <a:lvl2pPr marL="177800" indent="0">
              <a:lnSpc>
                <a:spcPct val="90000"/>
              </a:lnSpc>
              <a:spcBef>
                <a:spcPts val="1000"/>
              </a:spcBef>
              <a:buNone/>
              <a:defRPr>
                <a:solidFill>
                  <a:schemeClr val="bg1"/>
                </a:solidFill>
              </a:defRPr>
            </a:lvl2pPr>
            <a:lvl3pPr marL="287338" indent="0">
              <a:lnSpc>
                <a:spcPct val="90000"/>
              </a:lnSpc>
              <a:spcBef>
                <a:spcPts val="1000"/>
              </a:spcBef>
              <a:buNone/>
              <a:defRPr>
                <a:solidFill>
                  <a:schemeClr val="bg1"/>
                </a:solidFill>
              </a:defRPr>
            </a:lvl3pPr>
            <a:lvl4pPr marL="465137" indent="0">
              <a:lnSpc>
                <a:spcPct val="90000"/>
              </a:lnSpc>
              <a:spcBef>
                <a:spcPts val="1000"/>
              </a:spcBef>
              <a:buNone/>
              <a:defRPr>
                <a:solidFill>
                  <a:schemeClr val="bg1"/>
                </a:solidFill>
              </a:defRPr>
            </a:lvl4pPr>
            <a:lvl5pPr marL="635000" indent="0">
              <a:lnSpc>
                <a:spcPct val="90000"/>
              </a:lnSpc>
              <a:spcBef>
                <a:spcPts val="1000"/>
              </a:spcBef>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E7A888D2-2BA4-A906-2C1E-311B8D2E1A4F}"/>
              </a:ext>
            </a:extLst>
          </p:cNvPr>
          <p:cNvSpPr txBox="1"/>
          <p:nvPr userDrawn="1"/>
        </p:nvSpPr>
        <p:spPr>
          <a:xfrm>
            <a:off x="152400" y="132806"/>
            <a:ext cx="3453441" cy="76944"/>
          </a:xfrm>
          <a:prstGeom prst="rect">
            <a:avLst/>
          </a:prstGeom>
          <a:noFill/>
        </p:spPr>
        <p:txBody>
          <a:bodyPr wrap="square" lIns="0" tIns="0" rIns="0" bIns="0" rtlCol="0">
            <a:spAutoFit/>
          </a:bodyPr>
          <a:lstStyle/>
          <a:p>
            <a:r>
              <a:rPr lang="en-US" sz="500" b="0" i="0" spc="300">
                <a:solidFill>
                  <a:schemeClr val="bg1"/>
                </a:solidFill>
                <a:latin typeface="Aptos Serif" panose="02020604070405020304" pitchFamily="18" charset="0"/>
                <a:cs typeface="Aptos Serif" panose="02020604070405020304" pitchFamily="18" charset="0"/>
              </a:rPr>
              <a:t>NBCUNIVERSAL</a:t>
            </a:r>
          </a:p>
        </p:txBody>
      </p:sp>
    </p:spTree>
    <p:extLst>
      <p:ext uri="{BB962C8B-B14F-4D97-AF65-F5344CB8AC3E}">
        <p14:creationId xmlns:p14="http://schemas.microsoft.com/office/powerpoint/2010/main" val="1749607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amp; Content / Purple">
    <p:bg>
      <p:bgPr>
        <a:gradFill flip="none" rotWithShape="1">
          <a:gsLst>
            <a:gs pos="84000">
              <a:srgbClr val="841EEA"/>
            </a:gs>
            <a:gs pos="39000">
              <a:srgbClr val="9F4EF4"/>
            </a:gs>
            <a:gs pos="0">
              <a:srgbClr val="B17FB6"/>
            </a:gs>
          </a:gsLst>
          <a:lin ang="81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8C81C-8BC4-D0E1-4629-CCE6D24D8283}"/>
              </a:ext>
            </a:extLst>
          </p:cNvPr>
          <p:cNvSpPr>
            <a:spLocks noGrp="1"/>
          </p:cNvSpPr>
          <p:nvPr>
            <p:ph type="title" hasCustomPrompt="1"/>
          </p:nvPr>
        </p:nvSpPr>
        <p:spPr>
          <a:xfrm>
            <a:off x="822960" y="685800"/>
            <a:ext cx="10530840" cy="685800"/>
          </a:xfrm>
        </p:spPr>
        <p:txBody>
          <a:bodyPr/>
          <a:lstStyle>
            <a:lvl1pPr>
              <a:defRPr>
                <a:solidFill>
                  <a:schemeClr val="bg1"/>
                </a:solidFill>
              </a:defRPr>
            </a:lvl1pPr>
          </a:lstStyle>
          <a:p>
            <a:r>
              <a:rPr lang="en-US"/>
              <a:t>Slide Headline</a:t>
            </a:r>
          </a:p>
        </p:txBody>
      </p:sp>
      <p:sp>
        <p:nvSpPr>
          <p:cNvPr id="3" name="Footer Placeholder 2">
            <a:extLst>
              <a:ext uri="{FF2B5EF4-FFF2-40B4-BE49-F238E27FC236}">
                <a16:creationId xmlns:a16="http://schemas.microsoft.com/office/drawing/2014/main" id="{C2DE8F90-6C33-94EC-2FE5-3CFA1F5CBE87}"/>
              </a:ext>
            </a:extLst>
          </p:cNvPr>
          <p:cNvSpPr>
            <a:spLocks noGrp="1"/>
          </p:cNvSpPr>
          <p:nvPr>
            <p:ph type="ftr" sz="quarter" idx="10"/>
          </p:nvPr>
        </p:nvSpPr>
        <p:spPr/>
        <p:txBody>
          <a:bodyPr/>
          <a:lstStyle>
            <a:lvl1pPr>
              <a:defRPr>
                <a:solidFill>
                  <a:schemeClr val="bg1">
                    <a:alpha val="50000"/>
                  </a:schemeClr>
                </a:solidFill>
              </a:defRPr>
            </a:lvl1pPr>
          </a:lstStyle>
          <a:p>
            <a:endParaRPr lang="en-US"/>
          </a:p>
        </p:txBody>
      </p:sp>
      <p:sp>
        <p:nvSpPr>
          <p:cNvPr id="4" name="Slide Number Placeholder 3">
            <a:extLst>
              <a:ext uri="{FF2B5EF4-FFF2-40B4-BE49-F238E27FC236}">
                <a16:creationId xmlns:a16="http://schemas.microsoft.com/office/drawing/2014/main" id="{9AEB8B62-1B7B-318C-720E-601D93AFA9BF}"/>
              </a:ext>
            </a:extLst>
          </p:cNvPr>
          <p:cNvSpPr>
            <a:spLocks noGrp="1"/>
          </p:cNvSpPr>
          <p:nvPr>
            <p:ph type="sldNum" sz="quarter" idx="11"/>
          </p:nvPr>
        </p:nvSpPr>
        <p:spPr/>
        <p:txBody>
          <a:bodyPr/>
          <a:lstStyle>
            <a:lvl1pPr>
              <a:defRPr>
                <a:solidFill>
                  <a:schemeClr val="bg1"/>
                </a:solidFill>
              </a:defRPr>
            </a:lvl1pPr>
          </a:lstStyle>
          <a:p>
            <a:fld id="{59F4C2C2-D810-4C4F-B43D-1CC8DBDFC0E5}" type="slidenum">
              <a:rPr lang="en-US" smtClean="0"/>
              <a:pPr/>
              <a:t>‹#›</a:t>
            </a:fld>
            <a:endParaRPr lang="en-US"/>
          </a:p>
        </p:txBody>
      </p:sp>
      <p:sp>
        <p:nvSpPr>
          <p:cNvPr id="6" name="Text Placeholder 8">
            <a:extLst>
              <a:ext uri="{FF2B5EF4-FFF2-40B4-BE49-F238E27FC236}">
                <a16:creationId xmlns:a16="http://schemas.microsoft.com/office/drawing/2014/main" id="{130DFD41-E160-B702-FF00-9AECEFC6C710}"/>
              </a:ext>
            </a:extLst>
          </p:cNvPr>
          <p:cNvSpPr>
            <a:spLocks noGrp="1"/>
          </p:cNvSpPr>
          <p:nvPr>
            <p:ph type="body" sz="quarter" idx="12"/>
          </p:nvPr>
        </p:nvSpPr>
        <p:spPr>
          <a:xfrm>
            <a:off x="822959" y="1509237"/>
            <a:ext cx="10530839" cy="4398160"/>
          </a:xfrm>
        </p:spPr>
        <p:txBody>
          <a:bodyPr/>
          <a:lstStyle>
            <a:lvl1pPr marL="0" indent="0">
              <a:lnSpc>
                <a:spcPct val="90000"/>
              </a:lnSpc>
              <a:spcBef>
                <a:spcPts val="1000"/>
              </a:spcBef>
              <a:buNone/>
              <a:defRPr>
                <a:solidFill>
                  <a:schemeClr val="bg1"/>
                </a:solidFill>
              </a:defRPr>
            </a:lvl1pPr>
            <a:lvl2pPr marL="177800" indent="0">
              <a:lnSpc>
                <a:spcPct val="90000"/>
              </a:lnSpc>
              <a:spcBef>
                <a:spcPts val="1000"/>
              </a:spcBef>
              <a:buNone/>
              <a:defRPr>
                <a:solidFill>
                  <a:schemeClr val="bg1"/>
                </a:solidFill>
              </a:defRPr>
            </a:lvl2pPr>
            <a:lvl3pPr marL="287338" indent="0">
              <a:lnSpc>
                <a:spcPct val="90000"/>
              </a:lnSpc>
              <a:spcBef>
                <a:spcPts val="1000"/>
              </a:spcBef>
              <a:buNone/>
              <a:defRPr>
                <a:solidFill>
                  <a:schemeClr val="bg1"/>
                </a:solidFill>
              </a:defRPr>
            </a:lvl3pPr>
            <a:lvl4pPr marL="465137" indent="0">
              <a:lnSpc>
                <a:spcPct val="90000"/>
              </a:lnSpc>
              <a:spcBef>
                <a:spcPts val="1000"/>
              </a:spcBef>
              <a:buNone/>
              <a:defRPr>
                <a:solidFill>
                  <a:schemeClr val="bg1"/>
                </a:solidFill>
              </a:defRPr>
            </a:lvl4pPr>
            <a:lvl5pPr marL="635000" indent="0">
              <a:lnSpc>
                <a:spcPct val="90000"/>
              </a:lnSpc>
              <a:spcBef>
                <a:spcPts val="1000"/>
              </a:spcBef>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E507F89C-3B1F-5BC5-CEBA-CEF5E786CDDA}"/>
              </a:ext>
            </a:extLst>
          </p:cNvPr>
          <p:cNvSpPr txBox="1"/>
          <p:nvPr userDrawn="1"/>
        </p:nvSpPr>
        <p:spPr>
          <a:xfrm>
            <a:off x="152400" y="132806"/>
            <a:ext cx="3453441" cy="76944"/>
          </a:xfrm>
          <a:prstGeom prst="rect">
            <a:avLst/>
          </a:prstGeom>
          <a:noFill/>
        </p:spPr>
        <p:txBody>
          <a:bodyPr wrap="square" lIns="0" tIns="0" rIns="0" bIns="0" rtlCol="0">
            <a:spAutoFit/>
          </a:bodyPr>
          <a:lstStyle/>
          <a:p>
            <a:r>
              <a:rPr lang="en-US" sz="500" b="0" i="0" spc="300">
                <a:solidFill>
                  <a:schemeClr val="bg1"/>
                </a:solidFill>
                <a:latin typeface="Aptos Serif" panose="02020604070405020304" pitchFamily="18" charset="0"/>
                <a:cs typeface="Aptos Serif" panose="02020604070405020304" pitchFamily="18" charset="0"/>
              </a:rPr>
              <a:t>NBCUNIVERSAL</a:t>
            </a:r>
          </a:p>
        </p:txBody>
      </p:sp>
    </p:spTree>
    <p:extLst>
      <p:ext uri="{BB962C8B-B14F-4D97-AF65-F5344CB8AC3E}">
        <p14:creationId xmlns:p14="http://schemas.microsoft.com/office/powerpoint/2010/main" val="4080853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amp; Content / Green">
    <p:bg>
      <p:bgPr>
        <a:gradFill flip="none" rotWithShape="1">
          <a:gsLst>
            <a:gs pos="100000">
              <a:srgbClr val="53CE6F"/>
            </a:gs>
            <a:gs pos="23000">
              <a:srgbClr val="007726"/>
            </a:gs>
          </a:gsLst>
          <a:lin ang="189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8C81C-8BC4-D0E1-4629-CCE6D24D8283}"/>
              </a:ext>
            </a:extLst>
          </p:cNvPr>
          <p:cNvSpPr>
            <a:spLocks noGrp="1"/>
          </p:cNvSpPr>
          <p:nvPr>
            <p:ph type="title" hasCustomPrompt="1"/>
          </p:nvPr>
        </p:nvSpPr>
        <p:spPr>
          <a:xfrm>
            <a:off x="822960" y="685800"/>
            <a:ext cx="10530840" cy="685800"/>
          </a:xfrm>
        </p:spPr>
        <p:txBody>
          <a:bodyPr/>
          <a:lstStyle>
            <a:lvl1pPr>
              <a:defRPr>
                <a:solidFill>
                  <a:schemeClr val="bg1"/>
                </a:solidFill>
              </a:defRPr>
            </a:lvl1pPr>
          </a:lstStyle>
          <a:p>
            <a:r>
              <a:rPr lang="en-US"/>
              <a:t>Slide Headline</a:t>
            </a:r>
          </a:p>
        </p:txBody>
      </p:sp>
      <p:sp>
        <p:nvSpPr>
          <p:cNvPr id="3" name="Footer Placeholder 2">
            <a:extLst>
              <a:ext uri="{FF2B5EF4-FFF2-40B4-BE49-F238E27FC236}">
                <a16:creationId xmlns:a16="http://schemas.microsoft.com/office/drawing/2014/main" id="{C2DE8F90-6C33-94EC-2FE5-3CFA1F5CBE87}"/>
              </a:ext>
            </a:extLst>
          </p:cNvPr>
          <p:cNvSpPr>
            <a:spLocks noGrp="1"/>
          </p:cNvSpPr>
          <p:nvPr>
            <p:ph type="ftr" sz="quarter" idx="10"/>
          </p:nvPr>
        </p:nvSpPr>
        <p:spPr/>
        <p:txBody>
          <a:bodyPr/>
          <a:lstStyle>
            <a:lvl1pPr>
              <a:defRPr>
                <a:solidFill>
                  <a:schemeClr val="bg1">
                    <a:alpha val="50000"/>
                  </a:schemeClr>
                </a:solidFill>
              </a:defRPr>
            </a:lvl1pPr>
          </a:lstStyle>
          <a:p>
            <a:endParaRPr lang="en-US"/>
          </a:p>
        </p:txBody>
      </p:sp>
      <p:sp>
        <p:nvSpPr>
          <p:cNvPr id="4" name="Slide Number Placeholder 3">
            <a:extLst>
              <a:ext uri="{FF2B5EF4-FFF2-40B4-BE49-F238E27FC236}">
                <a16:creationId xmlns:a16="http://schemas.microsoft.com/office/drawing/2014/main" id="{9AEB8B62-1B7B-318C-720E-601D93AFA9BF}"/>
              </a:ext>
            </a:extLst>
          </p:cNvPr>
          <p:cNvSpPr>
            <a:spLocks noGrp="1"/>
          </p:cNvSpPr>
          <p:nvPr>
            <p:ph type="sldNum" sz="quarter" idx="11"/>
          </p:nvPr>
        </p:nvSpPr>
        <p:spPr/>
        <p:txBody>
          <a:bodyPr/>
          <a:lstStyle>
            <a:lvl1pPr>
              <a:defRPr>
                <a:solidFill>
                  <a:schemeClr val="bg1"/>
                </a:solidFill>
              </a:defRPr>
            </a:lvl1pPr>
          </a:lstStyle>
          <a:p>
            <a:fld id="{59F4C2C2-D810-4C4F-B43D-1CC8DBDFC0E5}" type="slidenum">
              <a:rPr lang="en-US" smtClean="0"/>
              <a:pPr/>
              <a:t>‹#›</a:t>
            </a:fld>
            <a:endParaRPr lang="en-US"/>
          </a:p>
        </p:txBody>
      </p:sp>
      <p:sp>
        <p:nvSpPr>
          <p:cNvPr id="6" name="Text Placeholder 8">
            <a:extLst>
              <a:ext uri="{FF2B5EF4-FFF2-40B4-BE49-F238E27FC236}">
                <a16:creationId xmlns:a16="http://schemas.microsoft.com/office/drawing/2014/main" id="{A31CC481-70AD-5F9A-2219-223AFCA13020}"/>
              </a:ext>
            </a:extLst>
          </p:cNvPr>
          <p:cNvSpPr>
            <a:spLocks noGrp="1"/>
          </p:cNvSpPr>
          <p:nvPr>
            <p:ph type="body" sz="quarter" idx="12"/>
          </p:nvPr>
        </p:nvSpPr>
        <p:spPr>
          <a:xfrm>
            <a:off x="822959" y="1509237"/>
            <a:ext cx="10530839" cy="4398160"/>
          </a:xfrm>
        </p:spPr>
        <p:txBody>
          <a:bodyPr/>
          <a:lstStyle>
            <a:lvl1pPr marL="0" indent="0">
              <a:lnSpc>
                <a:spcPct val="90000"/>
              </a:lnSpc>
              <a:spcBef>
                <a:spcPts val="1000"/>
              </a:spcBef>
              <a:buNone/>
              <a:defRPr>
                <a:solidFill>
                  <a:schemeClr val="bg1"/>
                </a:solidFill>
              </a:defRPr>
            </a:lvl1pPr>
            <a:lvl2pPr marL="177800" indent="0">
              <a:lnSpc>
                <a:spcPct val="90000"/>
              </a:lnSpc>
              <a:spcBef>
                <a:spcPts val="1000"/>
              </a:spcBef>
              <a:buNone/>
              <a:defRPr>
                <a:solidFill>
                  <a:schemeClr val="bg1"/>
                </a:solidFill>
              </a:defRPr>
            </a:lvl2pPr>
            <a:lvl3pPr marL="287338" indent="0">
              <a:lnSpc>
                <a:spcPct val="90000"/>
              </a:lnSpc>
              <a:spcBef>
                <a:spcPts val="1000"/>
              </a:spcBef>
              <a:buNone/>
              <a:defRPr>
                <a:solidFill>
                  <a:schemeClr val="bg1"/>
                </a:solidFill>
              </a:defRPr>
            </a:lvl3pPr>
            <a:lvl4pPr marL="465137" indent="0">
              <a:lnSpc>
                <a:spcPct val="90000"/>
              </a:lnSpc>
              <a:spcBef>
                <a:spcPts val="1000"/>
              </a:spcBef>
              <a:buNone/>
              <a:defRPr>
                <a:solidFill>
                  <a:schemeClr val="bg1"/>
                </a:solidFill>
              </a:defRPr>
            </a:lvl4pPr>
            <a:lvl5pPr marL="635000" indent="0">
              <a:lnSpc>
                <a:spcPct val="90000"/>
              </a:lnSpc>
              <a:spcBef>
                <a:spcPts val="1000"/>
              </a:spcBef>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8C8E3731-3B28-CF52-5FAB-7092316C0564}"/>
              </a:ext>
            </a:extLst>
          </p:cNvPr>
          <p:cNvSpPr txBox="1"/>
          <p:nvPr userDrawn="1"/>
        </p:nvSpPr>
        <p:spPr>
          <a:xfrm>
            <a:off x="152400" y="132806"/>
            <a:ext cx="3453441" cy="76944"/>
          </a:xfrm>
          <a:prstGeom prst="rect">
            <a:avLst/>
          </a:prstGeom>
          <a:noFill/>
        </p:spPr>
        <p:txBody>
          <a:bodyPr wrap="square" lIns="0" tIns="0" rIns="0" bIns="0" rtlCol="0">
            <a:spAutoFit/>
          </a:bodyPr>
          <a:lstStyle/>
          <a:p>
            <a:r>
              <a:rPr lang="en-US" sz="500" b="0" i="0" spc="300">
                <a:solidFill>
                  <a:schemeClr val="bg1"/>
                </a:solidFill>
                <a:latin typeface="Aptos Serif" panose="02020604070405020304" pitchFamily="18" charset="0"/>
                <a:cs typeface="Aptos Serif" panose="02020604070405020304" pitchFamily="18" charset="0"/>
              </a:rPr>
              <a:t>NBCUNIVERSAL</a:t>
            </a:r>
          </a:p>
        </p:txBody>
      </p:sp>
    </p:spTree>
    <p:extLst>
      <p:ext uri="{BB962C8B-B14F-4D97-AF65-F5344CB8AC3E}">
        <p14:creationId xmlns:p14="http://schemas.microsoft.com/office/powerpoint/2010/main" val="3949789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amp; Content / Yellow">
    <p:bg>
      <p:bgPr>
        <a:gradFill flip="none" rotWithShape="1">
          <a:gsLst>
            <a:gs pos="29000">
              <a:srgbClr val="FFB61C">
                <a:lumMod val="97000"/>
              </a:srgbClr>
            </a:gs>
            <a:gs pos="86000">
              <a:srgbClr val="FF8D04"/>
            </a:gs>
            <a:gs pos="0">
              <a:srgbClr val="F0C77B"/>
            </a:gs>
          </a:gsLst>
          <a:lin ang="81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8C81C-8BC4-D0E1-4629-CCE6D24D8283}"/>
              </a:ext>
            </a:extLst>
          </p:cNvPr>
          <p:cNvSpPr>
            <a:spLocks noGrp="1"/>
          </p:cNvSpPr>
          <p:nvPr>
            <p:ph type="title" hasCustomPrompt="1"/>
          </p:nvPr>
        </p:nvSpPr>
        <p:spPr>
          <a:xfrm>
            <a:off x="822960" y="685800"/>
            <a:ext cx="10530840" cy="685800"/>
          </a:xfrm>
        </p:spPr>
        <p:txBody>
          <a:bodyPr/>
          <a:lstStyle>
            <a:lvl1pPr>
              <a:defRPr>
                <a:solidFill>
                  <a:schemeClr val="tx1"/>
                </a:solidFill>
              </a:defRPr>
            </a:lvl1pPr>
          </a:lstStyle>
          <a:p>
            <a:r>
              <a:rPr lang="en-US"/>
              <a:t>Slide Headline</a:t>
            </a:r>
          </a:p>
        </p:txBody>
      </p:sp>
      <p:sp>
        <p:nvSpPr>
          <p:cNvPr id="3" name="Footer Placeholder 2">
            <a:extLst>
              <a:ext uri="{FF2B5EF4-FFF2-40B4-BE49-F238E27FC236}">
                <a16:creationId xmlns:a16="http://schemas.microsoft.com/office/drawing/2014/main" id="{C2DE8F90-6C33-94EC-2FE5-3CFA1F5CBE87}"/>
              </a:ext>
            </a:extLst>
          </p:cNvPr>
          <p:cNvSpPr>
            <a:spLocks noGrp="1"/>
          </p:cNvSpPr>
          <p:nvPr>
            <p:ph type="ftr" sz="quarter" idx="10"/>
          </p:nvPr>
        </p:nvSpPr>
        <p:spPr/>
        <p:txBody>
          <a:bodyPr/>
          <a:lstStyle>
            <a:lvl1pPr>
              <a:defRPr>
                <a:solidFill>
                  <a:schemeClr val="bg1">
                    <a:alpha val="50000"/>
                  </a:schemeClr>
                </a:solidFill>
              </a:defRPr>
            </a:lvl1pPr>
          </a:lstStyle>
          <a:p>
            <a:endParaRPr lang="en-US"/>
          </a:p>
        </p:txBody>
      </p:sp>
      <p:sp>
        <p:nvSpPr>
          <p:cNvPr id="4" name="Slide Number Placeholder 3">
            <a:extLst>
              <a:ext uri="{FF2B5EF4-FFF2-40B4-BE49-F238E27FC236}">
                <a16:creationId xmlns:a16="http://schemas.microsoft.com/office/drawing/2014/main" id="{9AEB8B62-1B7B-318C-720E-601D93AFA9BF}"/>
              </a:ext>
            </a:extLst>
          </p:cNvPr>
          <p:cNvSpPr>
            <a:spLocks noGrp="1"/>
          </p:cNvSpPr>
          <p:nvPr>
            <p:ph type="sldNum" sz="quarter" idx="11"/>
          </p:nvPr>
        </p:nvSpPr>
        <p:spPr/>
        <p:txBody>
          <a:bodyPr/>
          <a:lstStyle>
            <a:lvl1pPr>
              <a:defRPr>
                <a:solidFill>
                  <a:schemeClr val="bg1"/>
                </a:solidFill>
              </a:defRPr>
            </a:lvl1pPr>
          </a:lstStyle>
          <a:p>
            <a:fld id="{59F4C2C2-D810-4C4F-B43D-1CC8DBDFC0E5}" type="slidenum">
              <a:rPr lang="en-US" smtClean="0"/>
              <a:pPr/>
              <a:t>‹#›</a:t>
            </a:fld>
            <a:endParaRPr lang="en-US"/>
          </a:p>
        </p:txBody>
      </p:sp>
      <p:sp>
        <p:nvSpPr>
          <p:cNvPr id="6" name="Text Placeholder 8">
            <a:extLst>
              <a:ext uri="{FF2B5EF4-FFF2-40B4-BE49-F238E27FC236}">
                <a16:creationId xmlns:a16="http://schemas.microsoft.com/office/drawing/2014/main" id="{281254A8-0EEE-91E5-3363-64F8F0AFE91E}"/>
              </a:ext>
            </a:extLst>
          </p:cNvPr>
          <p:cNvSpPr>
            <a:spLocks noGrp="1"/>
          </p:cNvSpPr>
          <p:nvPr>
            <p:ph type="body" sz="quarter" idx="12"/>
          </p:nvPr>
        </p:nvSpPr>
        <p:spPr>
          <a:xfrm>
            <a:off x="822959" y="1509237"/>
            <a:ext cx="10530839" cy="4398160"/>
          </a:xfrm>
        </p:spPr>
        <p:txBody>
          <a:bodyPr/>
          <a:lstStyle>
            <a:lvl1pPr marL="0" indent="0">
              <a:lnSpc>
                <a:spcPct val="90000"/>
              </a:lnSpc>
              <a:spcBef>
                <a:spcPts val="1000"/>
              </a:spcBef>
              <a:buNone/>
              <a:defRPr>
                <a:solidFill>
                  <a:schemeClr val="tx1"/>
                </a:solidFill>
              </a:defRPr>
            </a:lvl1pPr>
            <a:lvl2pPr marL="177800" indent="0">
              <a:lnSpc>
                <a:spcPct val="90000"/>
              </a:lnSpc>
              <a:spcBef>
                <a:spcPts val="1000"/>
              </a:spcBef>
              <a:buNone/>
              <a:defRPr>
                <a:solidFill>
                  <a:schemeClr val="tx1"/>
                </a:solidFill>
              </a:defRPr>
            </a:lvl2pPr>
            <a:lvl3pPr marL="287338" indent="0">
              <a:lnSpc>
                <a:spcPct val="90000"/>
              </a:lnSpc>
              <a:spcBef>
                <a:spcPts val="1000"/>
              </a:spcBef>
              <a:buNone/>
              <a:defRPr>
                <a:solidFill>
                  <a:schemeClr val="tx1"/>
                </a:solidFill>
              </a:defRPr>
            </a:lvl3pPr>
            <a:lvl4pPr marL="465137" indent="0">
              <a:lnSpc>
                <a:spcPct val="90000"/>
              </a:lnSpc>
              <a:spcBef>
                <a:spcPts val="1000"/>
              </a:spcBef>
              <a:buNone/>
              <a:defRPr>
                <a:solidFill>
                  <a:schemeClr val="tx1"/>
                </a:solidFill>
              </a:defRPr>
            </a:lvl4pPr>
            <a:lvl5pPr marL="635000" indent="0">
              <a:lnSpc>
                <a:spcPct val="90000"/>
              </a:lnSpc>
              <a:spcBef>
                <a:spcPts val="1000"/>
              </a:spcBef>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F00948BA-F32D-FC71-5881-9FE918F6C198}"/>
              </a:ext>
            </a:extLst>
          </p:cNvPr>
          <p:cNvSpPr txBox="1"/>
          <p:nvPr userDrawn="1"/>
        </p:nvSpPr>
        <p:spPr>
          <a:xfrm>
            <a:off x="152400" y="132806"/>
            <a:ext cx="3453441" cy="76944"/>
          </a:xfrm>
          <a:prstGeom prst="rect">
            <a:avLst/>
          </a:prstGeom>
          <a:noFill/>
        </p:spPr>
        <p:txBody>
          <a:bodyPr wrap="square" lIns="0" tIns="0" rIns="0" bIns="0" rtlCol="0">
            <a:spAutoFit/>
          </a:bodyPr>
          <a:lstStyle/>
          <a:p>
            <a:r>
              <a:rPr lang="en-US" sz="500" b="0" i="0" spc="300">
                <a:solidFill>
                  <a:schemeClr val="tx1"/>
                </a:solidFill>
                <a:latin typeface="Aptos Serif" panose="02020604070405020304" pitchFamily="18" charset="0"/>
                <a:cs typeface="Aptos Serif" panose="02020604070405020304" pitchFamily="18" charset="0"/>
              </a:rPr>
              <a:t>NBCUNIVERSAL</a:t>
            </a:r>
          </a:p>
        </p:txBody>
      </p:sp>
    </p:spTree>
    <p:extLst>
      <p:ext uri="{BB962C8B-B14F-4D97-AF65-F5344CB8AC3E}">
        <p14:creationId xmlns:p14="http://schemas.microsoft.com/office/powerpoint/2010/main" val="2602277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arge Statement 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8C81C-8BC4-D0E1-4629-CCE6D24D8283}"/>
              </a:ext>
            </a:extLst>
          </p:cNvPr>
          <p:cNvSpPr>
            <a:spLocks noGrp="1"/>
          </p:cNvSpPr>
          <p:nvPr>
            <p:ph type="title" hasCustomPrompt="1"/>
          </p:nvPr>
        </p:nvSpPr>
        <p:spPr>
          <a:xfrm>
            <a:off x="822960" y="685799"/>
            <a:ext cx="10530840" cy="5488757"/>
          </a:xfrm>
        </p:spPr>
        <p:txBody>
          <a:bodyPr anchor="ctr" anchorCtr="0"/>
          <a:lstStyle>
            <a:lvl1pPr>
              <a:defRPr sz="7000" spc="-150"/>
            </a:lvl1pPr>
          </a:lstStyle>
          <a:p>
            <a:r>
              <a:rPr lang="en-US"/>
              <a:t>Slide Headline</a:t>
            </a:r>
          </a:p>
        </p:txBody>
      </p:sp>
      <p:sp>
        <p:nvSpPr>
          <p:cNvPr id="3" name="Footer Placeholder 2">
            <a:extLst>
              <a:ext uri="{FF2B5EF4-FFF2-40B4-BE49-F238E27FC236}">
                <a16:creationId xmlns:a16="http://schemas.microsoft.com/office/drawing/2014/main" id="{C2DE8F90-6C33-94EC-2FE5-3CFA1F5CBE87}"/>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9AEB8B62-1B7B-318C-720E-601D93AFA9BF}"/>
              </a:ext>
            </a:extLst>
          </p:cNvPr>
          <p:cNvSpPr>
            <a:spLocks noGrp="1"/>
          </p:cNvSpPr>
          <p:nvPr>
            <p:ph type="sldNum" sz="quarter" idx="11"/>
          </p:nvPr>
        </p:nvSpPr>
        <p:spPr/>
        <p:txBody>
          <a:bodyPr/>
          <a:lstStyle/>
          <a:p>
            <a:fld id="{59F4C2C2-D810-4C4F-B43D-1CC8DBDFC0E5}" type="slidenum">
              <a:rPr lang="en-US" smtClean="0"/>
              <a:pPr/>
              <a:t>‹#›</a:t>
            </a:fld>
            <a:endParaRPr lang="en-US"/>
          </a:p>
        </p:txBody>
      </p:sp>
    </p:spTree>
    <p:extLst>
      <p:ext uri="{BB962C8B-B14F-4D97-AF65-F5344CB8AC3E}">
        <p14:creationId xmlns:p14="http://schemas.microsoft.com/office/powerpoint/2010/main" val="2752663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Large Statement 01">
    <p:bg>
      <p:bgPr>
        <a:gradFill flip="none" rotWithShape="1">
          <a:gsLst>
            <a:gs pos="86000">
              <a:schemeClr val="tx1"/>
            </a:gs>
            <a:gs pos="30000">
              <a:srgbClr val="222222"/>
            </a:gs>
            <a:gs pos="0">
              <a:srgbClr val="666666"/>
            </a:gs>
          </a:gsLst>
          <a:lin ang="81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8C81C-8BC4-D0E1-4629-CCE6D24D8283}"/>
              </a:ext>
            </a:extLst>
          </p:cNvPr>
          <p:cNvSpPr>
            <a:spLocks noGrp="1"/>
          </p:cNvSpPr>
          <p:nvPr>
            <p:ph type="title" hasCustomPrompt="1"/>
          </p:nvPr>
        </p:nvSpPr>
        <p:spPr>
          <a:xfrm>
            <a:off x="822960" y="685799"/>
            <a:ext cx="10530840" cy="5488757"/>
          </a:xfrm>
        </p:spPr>
        <p:txBody>
          <a:bodyPr anchor="ctr" anchorCtr="0"/>
          <a:lstStyle>
            <a:lvl1pPr>
              <a:defRPr sz="7000" spc="-150">
                <a:solidFill>
                  <a:schemeClr val="bg1"/>
                </a:solidFill>
              </a:defRPr>
            </a:lvl1pPr>
          </a:lstStyle>
          <a:p>
            <a:r>
              <a:rPr lang="en-US"/>
              <a:t>Slide Headline</a:t>
            </a:r>
          </a:p>
        </p:txBody>
      </p:sp>
      <p:sp>
        <p:nvSpPr>
          <p:cNvPr id="3" name="Footer Placeholder 2">
            <a:extLst>
              <a:ext uri="{FF2B5EF4-FFF2-40B4-BE49-F238E27FC236}">
                <a16:creationId xmlns:a16="http://schemas.microsoft.com/office/drawing/2014/main" id="{C2DE8F90-6C33-94EC-2FE5-3CFA1F5CBE87}"/>
              </a:ext>
            </a:extLst>
          </p:cNvPr>
          <p:cNvSpPr>
            <a:spLocks noGrp="1"/>
          </p:cNvSpPr>
          <p:nvPr>
            <p:ph type="ftr" sz="quarter" idx="10"/>
          </p:nvPr>
        </p:nvSpPr>
        <p:spPr/>
        <p:txBody>
          <a:bodyPr/>
          <a:lstStyle>
            <a:lvl1pPr>
              <a:defRPr>
                <a:solidFill>
                  <a:schemeClr val="bg1">
                    <a:alpha val="50000"/>
                  </a:schemeClr>
                </a:solidFill>
              </a:defRPr>
            </a:lvl1pPr>
          </a:lstStyle>
          <a:p>
            <a:endParaRPr lang="en-US"/>
          </a:p>
        </p:txBody>
      </p:sp>
      <p:sp>
        <p:nvSpPr>
          <p:cNvPr id="4" name="Slide Number Placeholder 3">
            <a:extLst>
              <a:ext uri="{FF2B5EF4-FFF2-40B4-BE49-F238E27FC236}">
                <a16:creationId xmlns:a16="http://schemas.microsoft.com/office/drawing/2014/main" id="{9AEB8B62-1B7B-318C-720E-601D93AFA9BF}"/>
              </a:ext>
            </a:extLst>
          </p:cNvPr>
          <p:cNvSpPr>
            <a:spLocks noGrp="1"/>
          </p:cNvSpPr>
          <p:nvPr>
            <p:ph type="sldNum" sz="quarter" idx="11"/>
          </p:nvPr>
        </p:nvSpPr>
        <p:spPr/>
        <p:txBody>
          <a:bodyPr/>
          <a:lstStyle>
            <a:lvl1pPr>
              <a:defRPr>
                <a:solidFill>
                  <a:schemeClr val="bg1"/>
                </a:solidFill>
              </a:defRPr>
            </a:lvl1pPr>
          </a:lstStyle>
          <a:p>
            <a:fld id="{59F4C2C2-D810-4C4F-B43D-1CC8DBDFC0E5}" type="slidenum">
              <a:rPr lang="en-US" smtClean="0"/>
              <a:pPr/>
              <a:t>‹#›</a:t>
            </a:fld>
            <a:endParaRPr lang="en-US"/>
          </a:p>
        </p:txBody>
      </p:sp>
      <p:sp>
        <p:nvSpPr>
          <p:cNvPr id="5" name="TextBox 4">
            <a:extLst>
              <a:ext uri="{FF2B5EF4-FFF2-40B4-BE49-F238E27FC236}">
                <a16:creationId xmlns:a16="http://schemas.microsoft.com/office/drawing/2014/main" id="{3AC005D4-950D-87E1-2918-545FDDA57896}"/>
              </a:ext>
            </a:extLst>
          </p:cNvPr>
          <p:cNvSpPr txBox="1"/>
          <p:nvPr userDrawn="1"/>
        </p:nvSpPr>
        <p:spPr>
          <a:xfrm>
            <a:off x="152400" y="132806"/>
            <a:ext cx="3453441" cy="76944"/>
          </a:xfrm>
          <a:prstGeom prst="rect">
            <a:avLst/>
          </a:prstGeom>
          <a:noFill/>
        </p:spPr>
        <p:txBody>
          <a:bodyPr wrap="square" lIns="0" tIns="0" rIns="0" bIns="0" rtlCol="0">
            <a:spAutoFit/>
          </a:bodyPr>
          <a:lstStyle/>
          <a:p>
            <a:r>
              <a:rPr lang="en-US" sz="500" b="0" i="0" spc="300">
                <a:solidFill>
                  <a:schemeClr val="bg1"/>
                </a:solidFill>
                <a:latin typeface="Aptos Serif" panose="02020604070405020304" pitchFamily="18" charset="0"/>
                <a:cs typeface="Aptos Serif" panose="02020604070405020304" pitchFamily="18" charset="0"/>
              </a:rPr>
              <a:t>NBCUNIVERSAL</a:t>
            </a:r>
          </a:p>
        </p:txBody>
      </p:sp>
    </p:spTree>
    <p:extLst>
      <p:ext uri="{BB962C8B-B14F-4D97-AF65-F5344CB8AC3E}">
        <p14:creationId xmlns:p14="http://schemas.microsoft.com/office/powerpoint/2010/main" val="2133057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arge Statement 03">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6B1ADF0B-C644-3D18-5440-1DE44D41BD56}"/>
              </a:ext>
            </a:extLst>
          </p:cNvPr>
          <p:cNvSpPr>
            <a:spLocks noGrp="1"/>
          </p:cNvSpPr>
          <p:nvPr>
            <p:ph type="pic" sz="quarter" idx="13" hasCustomPrompt="1"/>
          </p:nvPr>
        </p:nvSpPr>
        <p:spPr>
          <a:xfrm>
            <a:off x="0" y="0"/>
            <a:ext cx="12192000" cy="6858000"/>
          </a:xfrm>
          <a:solidFill>
            <a:schemeClr val="tx1">
              <a:lumMod val="65000"/>
              <a:lumOff val="35000"/>
            </a:schemeClr>
          </a:solidFill>
        </p:spPr>
        <p:txBody>
          <a:bodyPr lIns="365760" tIns="365760"/>
          <a:lstStyle>
            <a:lvl1pPr marL="0" indent="0">
              <a:buNone/>
              <a:defRPr>
                <a:solidFill>
                  <a:schemeClr val="bg1"/>
                </a:solidFill>
              </a:defRPr>
            </a:lvl1pPr>
          </a:lstStyle>
          <a:p>
            <a:r>
              <a:rPr lang="en-US"/>
              <a:t>Insert Image</a:t>
            </a:r>
          </a:p>
        </p:txBody>
      </p:sp>
      <p:sp>
        <p:nvSpPr>
          <p:cNvPr id="2" name="Title 1">
            <a:extLst>
              <a:ext uri="{FF2B5EF4-FFF2-40B4-BE49-F238E27FC236}">
                <a16:creationId xmlns:a16="http://schemas.microsoft.com/office/drawing/2014/main" id="{4968C81C-8BC4-D0E1-4629-CCE6D24D8283}"/>
              </a:ext>
            </a:extLst>
          </p:cNvPr>
          <p:cNvSpPr>
            <a:spLocks noGrp="1"/>
          </p:cNvSpPr>
          <p:nvPr>
            <p:ph type="title" hasCustomPrompt="1"/>
          </p:nvPr>
        </p:nvSpPr>
        <p:spPr>
          <a:xfrm>
            <a:off x="822960" y="685799"/>
            <a:ext cx="10530840" cy="5488757"/>
          </a:xfrm>
        </p:spPr>
        <p:txBody>
          <a:bodyPr anchor="ctr" anchorCtr="0"/>
          <a:lstStyle>
            <a:lvl1pPr>
              <a:defRPr sz="7000" spc="-150">
                <a:solidFill>
                  <a:schemeClr val="bg1"/>
                </a:solidFill>
              </a:defRPr>
            </a:lvl1pPr>
          </a:lstStyle>
          <a:p>
            <a:r>
              <a:rPr lang="en-US"/>
              <a:t>Slide Headline</a:t>
            </a:r>
          </a:p>
        </p:txBody>
      </p:sp>
      <p:sp>
        <p:nvSpPr>
          <p:cNvPr id="3" name="Footer Placeholder 2">
            <a:extLst>
              <a:ext uri="{FF2B5EF4-FFF2-40B4-BE49-F238E27FC236}">
                <a16:creationId xmlns:a16="http://schemas.microsoft.com/office/drawing/2014/main" id="{C2DE8F90-6C33-94EC-2FE5-3CFA1F5CBE87}"/>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9AEB8B62-1B7B-318C-720E-601D93AFA9BF}"/>
              </a:ext>
            </a:extLst>
          </p:cNvPr>
          <p:cNvSpPr>
            <a:spLocks noGrp="1"/>
          </p:cNvSpPr>
          <p:nvPr>
            <p:ph type="sldNum" sz="quarter" idx="11"/>
          </p:nvPr>
        </p:nvSpPr>
        <p:spPr/>
        <p:txBody>
          <a:bodyPr/>
          <a:lstStyle>
            <a:lvl1pPr>
              <a:defRPr>
                <a:solidFill>
                  <a:schemeClr val="bg1"/>
                </a:solidFill>
              </a:defRPr>
            </a:lvl1pPr>
          </a:lstStyle>
          <a:p>
            <a:fld id="{59F4C2C2-D810-4C4F-B43D-1CC8DBDFC0E5}" type="slidenum">
              <a:rPr lang="en-US" smtClean="0"/>
              <a:pPr/>
              <a:t>‹#›</a:t>
            </a:fld>
            <a:endParaRPr lang="en-US"/>
          </a:p>
        </p:txBody>
      </p:sp>
    </p:spTree>
    <p:extLst>
      <p:ext uri="{BB962C8B-B14F-4D97-AF65-F5344CB8AC3E}">
        <p14:creationId xmlns:p14="http://schemas.microsoft.com/office/powerpoint/2010/main" val="195448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ull  Page Photo">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1329C8D-1A8C-96B8-C255-62EB6BC7D328}"/>
              </a:ext>
            </a:extLst>
          </p:cNvPr>
          <p:cNvSpPr>
            <a:spLocks noGrp="1"/>
          </p:cNvSpPr>
          <p:nvPr>
            <p:ph type="pic" sz="quarter" idx="13" hasCustomPrompt="1"/>
          </p:nvPr>
        </p:nvSpPr>
        <p:spPr>
          <a:xfrm>
            <a:off x="0" y="0"/>
            <a:ext cx="12192000" cy="6858000"/>
          </a:xfrm>
          <a:solidFill>
            <a:schemeClr val="tx1">
              <a:lumMod val="65000"/>
              <a:lumOff val="35000"/>
            </a:schemeClr>
          </a:solidFill>
        </p:spPr>
        <p:txBody>
          <a:bodyPr lIns="365760" tIns="365760"/>
          <a:lstStyle>
            <a:lvl1pPr marL="0" indent="0">
              <a:buNone/>
              <a:defRPr>
                <a:solidFill>
                  <a:schemeClr val="bg1"/>
                </a:solidFill>
              </a:defRPr>
            </a:lvl1pPr>
          </a:lstStyle>
          <a:p>
            <a:r>
              <a:rPr lang="en-US"/>
              <a:t>Insert Image</a:t>
            </a:r>
          </a:p>
        </p:txBody>
      </p:sp>
      <p:sp>
        <p:nvSpPr>
          <p:cNvPr id="2" name="Title 1">
            <a:extLst>
              <a:ext uri="{FF2B5EF4-FFF2-40B4-BE49-F238E27FC236}">
                <a16:creationId xmlns:a16="http://schemas.microsoft.com/office/drawing/2014/main" id="{4968C81C-8BC4-D0E1-4629-CCE6D24D8283}"/>
              </a:ext>
            </a:extLst>
          </p:cNvPr>
          <p:cNvSpPr>
            <a:spLocks noGrp="1"/>
          </p:cNvSpPr>
          <p:nvPr>
            <p:ph type="title" hasCustomPrompt="1"/>
          </p:nvPr>
        </p:nvSpPr>
        <p:spPr>
          <a:xfrm>
            <a:off x="826088" y="1231134"/>
            <a:ext cx="3669712" cy="1822704"/>
          </a:xfrm>
        </p:spPr>
        <p:txBody>
          <a:bodyPr bIns="182880" anchor="b" anchorCtr="0"/>
          <a:lstStyle>
            <a:lvl1pPr>
              <a:defRPr sz="4000" spc="-150">
                <a:solidFill>
                  <a:schemeClr val="tx1"/>
                </a:solidFill>
              </a:defRPr>
            </a:lvl1pPr>
          </a:lstStyle>
          <a:p>
            <a:r>
              <a:rPr lang="en-US"/>
              <a:t>Slide Headline</a:t>
            </a:r>
          </a:p>
        </p:txBody>
      </p:sp>
      <p:sp>
        <p:nvSpPr>
          <p:cNvPr id="3" name="Footer Placeholder 2">
            <a:extLst>
              <a:ext uri="{FF2B5EF4-FFF2-40B4-BE49-F238E27FC236}">
                <a16:creationId xmlns:a16="http://schemas.microsoft.com/office/drawing/2014/main" id="{C2DE8F90-6C33-94EC-2FE5-3CFA1F5CBE87}"/>
              </a:ext>
            </a:extLst>
          </p:cNvPr>
          <p:cNvSpPr>
            <a:spLocks noGrp="1"/>
          </p:cNvSpPr>
          <p:nvPr>
            <p:ph type="ftr" sz="quarter" idx="10"/>
          </p:nvPr>
        </p:nvSpPr>
        <p:spPr>
          <a:xfrm>
            <a:off x="838200" y="6488884"/>
            <a:ext cx="3657600" cy="228600"/>
          </a:xfrm>
        </p:spPr>
        <p:txBody>
          <a:bodyPr/>
          <a:lstStyle/>
          <a:p>
            <a:endParaRPr lang="en-US"/>
          </a:p>
        </p:txBody>
      </p:sp>
      <p:sp>
        <p:nvSpPr>
          <p:cNvPr id="6" name="Text Placeholder 5">
            <a:extLst>
              <a:ext uri="{FF2B5EF4-FFF2-40B4-BE49-F238E27FC236}">
                <a16:creationId xmlns:a16="http://schemas.microsoft.com/office/drawing/2014/main" id="{A8CE8756-AE3E-4024-CD1F-301A94C266FA}"/>
              </a:ext>
            </a:extLst>
          </p:cNvPr>
          <p:cNvSpPr>
            <a:spLocks noGrp="1"/>
          </p:cNvSpPr>
          <p:nvPr>
            <p:ph type="body" sz="quarter" idx="12" hasCustomPrompt="1"/>
          </p:nvPr>
        </p:nvSpPr>
        <p:spPr>
          <a:xfrm>
            <a:off x="838200" y="3053838"/>
            <a:ext cx="3657600" cy="2889762"/>
          </a:xfrm>
        </p:spPr>
        <p:txBody>
          <a:bodyPr/>
          <a:lstStyle>
            <a:lvl1pPr marL="0" indent="0" algn="l">
              <a:buNone/>
              <a:defRPr>
                <a:solidFill>
                  <a:schemeClr val="tx1"/>
                </a:solidFill>
              </a:defRPr>
            </a:lvl1pPr>
            <a:lvl2pPr marL="177800" indent="0" algn="l">
              <a:buNone/>
              <a:defRPr/>
            </a:lvl2pPr>
            <a:lvl3pPr marL="287338" indent="0" algn="l">
              <a:buNone/>
              <a:defRPr/>
            </a:lvl3pPr>
            <a:lvl4pPr marL="465137" indent="0" algn="l">
              <a:buNone/>
              <a:defRPr/>
            </a:lvl4pPr>
            <a:lvl5pPr marL="635000" indent="0" algn="l">
              <a:buNone/>
              <a:defRPr/>
            </a:lvl5pPr>
          </a:lstStyle>
          <a:p>
            <a:pPr lvl="0"/>
            <a:r>
              <a:rPr lang="en-US"/>
              <a:t>Body copy here</a:t>
            </a:r>
          </a:p>
        </p:txBody>
      </p:sp>
      <p:sp>
        <p:nvSpPr>
          <p:cNvPr id="4" name="Slide Number Placeholder 3">
            <a:extLst>
              <a:ext uri="{FF2B5EF4-FFF2-40B4-BE49-F238E27FC236}">
                <a16:creationId xmlns:a16="http://schemas.microsoft.com/office/drawing/2014/main" id="{DF723083-F3E6-07EC-CE50-5F9ED044885B}"/>
              </a:ext>
            </a:extLst>
          </p:cNvPr>
          <p:cNvSpPr>
            <a:spLocks noGrp="1"/>
          </p:cNvSpPr>
          <p:nvPr>
            <p:ph type="sldNum" sz="quarter" idx="14"/>
          </p:nvPr>
        </p:nvSpPr>
        <p:spPr/>
        <p:txBody>
          <a:bodyPr/>
          <a:lstStyle>
            <a:lvl1pPr>
              <a:defRPr>
                <a:solidFill>
                  <a:schemeClr val="bg1"/>
                </a:solidFill>
              </a:defRPr>
            </a:lvl1pPr>
          </a:lstStyle>
          <a:p>
            <a:fld id="{59F4C2C2-D810-4C4F-B43D-1CC8DBDFC0E5}" type="slidenum">
              <a:rPr lang="en-US" smtClean="0"/>
              <a:pPr/>
              <a:t>‹#›</a:t>
            </a:fld>
            <a:endParaRPr lang="en-US"/>
          </a:p>
        </p:txBody>
      </p:sp>
    </p:spTree>
    <p:extLst>
      <p:ext uri="{BB962C8B-B14F-4D97-AF65-F5344CB8AC3E}">
        <p14:creationId xmlns:p14="http://schemas.microsoft.com/office/powerpoint/2010/main" val="989332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hoto Right 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8C81C-8BC4-D0E1-4629-CCE6D24D8283}"/>
              </a:ext>
            </a:extLst>
          </p:cNvPr>
          <p:cNvSpPr>
            <a:spLocks noGrp="1"/>
          </p:cNvSpPr>
          <p:nvPr>
            <p:ph type="title" hasCustomPrompt="1"/>
          </p:nvPr>
        </p:nvSpPr>
        <p:spPr>
          <a:xfrm>
            <a:off x="832144" y="914401"/>
            <a:ext cx="3674434" cy="1371600"/>
          </a:xfrm>
        </p:spPr>
        <p:txBody>
          <a:bodyPr bIns="182880" anchor="b" anchorCtr="0"/>
          <a:lstStyle>
            <a:lvl1pPr>
              <a:defRPr sz="4000" spc="-150"/>
            </a:lvl1pPr>
          </a:lstStyle>
          <a:p>
            <a:r>
              <a:rPr lang="en-US"/>
              <a:t>Slide Headline</a:t>
            </a:r>
          </a:p>
        </p:txBody>
      </p:sp>
      <p:sp>
        <p:nvSpPr>
          <p:cNvPr id="3" name="Footer Placeholder 2">
            <a:extLst>
              <a:ext uri="{FF2B5EF4-FFF2-40B4-BE49-F238E27FC236}">
                <a16:creationId xmlns:a16="http://schemas.microsoft.com/office/drawing/2014/main" id="{C2DE8F90-6C33-94EC-2FE5-3CFA1F5CBE87}"/>
              </a:ext>
            </a:extLst>
          </p:cNvPr>
          <p:cNvSpPr>
            <a:spLocks noGrp="1"/>
          </p:cNvSpPr>
          <p:nvPr>
            <p:ph type="ftr" sz="quarter" idx="10"/>
          </p:nvPr>
        </p:nvSpPr>
        <p:spPr>
          <a:xfrm>
            <a:off x="838200" y="6488884"/>
            <a:ext cx="4114800" cy="228600"/>
          </a:xfrm>
        </p:spPr>
        <p:txBody>
          <a:bodyPr/>
          <a:lstStyle/>
          <a:p>
            <a:endParaRPr lang="en-US"/>
          </a:p>
        </p:txBody>
      </p:sp>
      <p:sp>
        <p:nvSpPr>
          <p:cNvPr id="6" name="Text Placeholder 5">
            <a:extLst>
              <a:ext uri="{FF2B5EF4-FFF2-40B4-BE49-F238E27FC236}">
                <a16:creationId xmlns:a16="http://schemas.microsoft.com/office/drawing/2014/main" id="{A8CE8756-AE3E-4024-CD1F-301A94C266FA}"/>
              </a:ext>
            </a:extLst>
          </p:cNvPr>
          <p:cNvSpPr>
            <a:spLocks noGrp="1"/>
          </p:cNvSpPr>
          <p:nvPr>
            <p:ph type="body" sz="quarter" idx="12" hasCustomPrompt="1"/>
          </p:nvPr>
        </p:nvSpPr>
        <p:spPr>
          <a:xfrm>
            <a:off x="838200" y="2286000"/>
            <a:ext cx="3695700" cy="3937000"/>
          </a:xfrm>
        </p:spPr>
        <p:txBody>
          <a:bodyPr/>
          <a:lstStyle>
            <a:lvl1pPr marL="0" indent="0" algn="l">
              <a:buNone/>
              <a:defRPr/>
            </a:lvl1pPr>
            <a:lvl2pPr marL="177800" indent="0" algn="l">
              <a:buNone/>
              <a:defRPr/>
            </a:lvl2pPr>
            <a:lvl3pPr marL="287338" indent="0" algn="l">
              <a:buNone/>
              <a:defRPr/>
            </a:lvl3pPr>
            <a:lvl4pPr marL="465137" indent="0" algn="l">
              <a:buNone/>
              <a:defRPr/>
            </a:lvl4pPr>
            <a:lvl5pPr marL="635000" indent="0" algn="l">
              <a:buNone/>
              <a:defRPr/>
            </a:lvl5pPr>
          </a:lstStyle>
          <a:p>
            <a:pPr lvl="0"/>
            <a:r>
              <a:rPr lang="en-US"/>
              <a:t>Body copy here</a:t>
            </a:r>
          </a:p>
        </p:txBody>
      </p:sp>
      <p:sp>
        <p:nvSpPr>
          <p:cNvPr id="8" name="Picture Placeholder 7">
            <a:extLst>
              <a:ext uri="{FF2B5EF4-FFF2-40B4-BE49-F238E27FC236}">
                <a16:creationId xmlns:a16="http://schemas.microsoft.com/office/drawing/2014/main" id="{01329C8D-1A8C-96B8-C255-62EB6BC7D328}"/>
              </a:ext>
            </a:extLst>
          </p:cNvPr>
          <p:cNvSpPr>
            <a:spLocks noGrp="1"/>
          </p:cNvSpPr>
          <p:nvPr>
            <p:ph type="pic" sz="quarter" idx="13" hasCustomPrompt="1"/>
          </p:nvPr>
        </p:nvSpPr>
        <p:spPr>
          <a:xfrm>
            <a:off x="5410200" y="0"/>
            <a:ext cx="6781800" cy="6858000"/>
          </a:xfrm>
          <a:solidFill>
            <a:schemeClr val="tx1">
              <a:lumMod val="65000"/>
              <a:lumOff val="35000"/>
            </a:schemeClr>
          </a:solidFill>
        </p:spPr>
        <p:txBody>
          <a:bodyPr lIns="182880" tIns="164592"/>
          <a:lstStyle>
            <a:lvl1pPr marL="0" indent="0">
              <a:buNone/>
              <a:defRPr>
                <a:solidFill>
                  <a:schemeClr val="bg1"/>
                </a:solidFill>
              </a:defRPr>
            </a:lvl1pPr>
          </a:lstStyle>
          <a:p>
            <a:r>
              <a:rPr lang="en-US"/>
              <a:t>Insert Image</a:t>
            </a:r>
          </a:p>
        </p:txBody>
      </p:sp>
      <p:sp>
        <p:nvSpPr>
          <p:cNvPr id="4" name="Slide Number Placeholder 3">
            <a:extLst>
              <a:ext uri="{FF2B5EF4-FFF2-40B4-BE49-F238E27FC236}">
                <a16:creationId xmlns:a16="http://schemas.microsoft.com/office/drawing/2014/main" id="{9AEB8B62-1B7B-318C-720E-601D93AFA9BF}"/>
              </a:ext>
            </a:extLst>
          </p:cNvPr>
          <p:cNvSpPr>
            <a:spLocks noGrp="1"/>
          </p:cNvSpPr>
          <p:nvPr>
            <p:ph type="sldNum" sz="quarter" idx="11"/>
          </p:nvPr>
        </p:nvSpPr>
        <p:spPr/>
        <p:txBody>
          <a:bodyPr/>
          <a:lstStyle>
            <a:lvl1pPr>
              <a:defRPr>
                <a:solidFill>
                  <a:schemeClr val="bg1"/>
                </a:solidFill>
              </a:defRPr>
            </a:lvl1pPr>
          </a:lstStyle>
          <a:p>
            <a:fld id="{59F4C2C2-D810-4C4F-B43D-1CC8DBDFC0E5}" type="slidenum">
              <a:rPr lang="en-US" smtClean="0"/>
              <a:pPr/>
              <a:t>‹#›</a:t>
            </a:fld>
            <a:endParaRPr lang="en-US"/>
          </a:p>
        </p:txBody>
      </p:sp>
    </p:spTree>
    <p:extLst>
      <p:ext uri="{BB962C8B-B14F-4D97-AF65-F5344CB8AC3E}">
        <p14:creationId xmlns:p14="http://schemas.microsoft.com/office/powerpoint/2010/main" val="440949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Photo Right Reverse">
    <p:bg>
      <p:bgPr>
        <a:gradFill>
          <a:gsLst>
            <a:gs pos="86000">
              <a:schemeClr val="tx1"/>
            </a:gs>
            <a:gs pos="30000">
              <a:srgbClr val="222222"/>
            </a:gs>
            <a:gs pos="0">
              <a:srgbClr val="666666"/>
            </a:gs>
          </a:gsLst>
          <a:lin ang="3000000" scaled="0"/>
        </a:gra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1329C8D-1A8C-96B8-C255-62EB6BC7D328}"/>
              </a:ext>
            </a:extLst>
          </p:cNvPr>
          <p:cNvSpPr>
            <a:spLocks noGrp="1"/>
          </p:cNvSpPr>
          <p:nvPr>
            <p:ph type="pic" sz="quarter" idx="13" hasCustomPrompt="1"/>
          </p:nvPr>
        </p:nvSpPr>
        <p:spPr>
          <a:xfrm>
            <a:off x="5410200" y="0"/>
            <a:ext cx="6781800" cy="6858000"/>
          </a:xfrm>
          <a:noFill/>
        </p:spPr>
        <p:txBody>
          <a:bodyPr lIns="365760" tIns="365760"/>
          <a:lstStyle>
            <a:lvl1pPr marL="0" indent="0">
              <a:buNone/>
              <a:defRPr>
                <a:solidFill>
                  <a:schemeClr val="bg1"/>
                </a:solidFill>
              </a:defRPr>
            </a:lvl1pPr>
          </a:lstStyle>
          <a:p>
            <a:r>
              <a:rPr lang="en-US"/>
              <a:t>Insert Image</a:t>
            </a:r>
          </a:p>
        </p:txBody>
      </p:sp>
      <p:sp>
        <p:nvSpPr>
          <p:cNvPr id="2" name="Title 1">
            <a:extLst>
              <a:ext uri="{FF2B5EF4-FFF2-40B4-BE49-F238E27FC236}">
                <a16:creationId xmlns:a16="http://schemas.microsoft.com/office/drawing/2014/main" id="{4968C81C-8BC4-D0E1-4629-CCE6D24D8283}"/>
              </a:ext>
            </a:extLst>
          </p:cNvPr>
          <p:cNvSpPr>
            <a:spLocks noGrp="1"/>
          </p:cNvSpPr>
          <p:nvPr>
            <p:ph type="title" hasCustomPrompt="1"/>
          </p:nvPr>
        </p:nvSpPr>
        <p:spPr>
          <a:xfrm>
            <a:off x="826088" y="914401"/>
            <a:ext cx="3669712" cy="1371600"/>
          </a:xfrm>
        </p:spPr>
        <p:txBody>
          <a:bodyPr bIns="182880" anchor="b" anchorCtr="0"/>
          <a:lstStyle>
            <a:lvl1pPr>
              <a:defRPr sz="4000" spc="-150">
                <a:solidFill>
                  <a:schemeClr val="bg1"/>
                </a:solidFill>
              </a:defRPr>
            </a:lvl1pPr>
          </a:lstStyle>
          <a:p>
            <a:r>
              <a:rPr lang="en-US"/>
              <a:t>Slide Headline</a:t>
            </a:r>
          </a:p>
        </p:txBody>
      </p:sp>
      <p:sp>
        <p:nvSpPr>
          <p:cNvPr id="3" name="Footer Placeholder 2">
            <a:extLst>
              <a:ext uri="{FF2B5EF4-FFF2-40B4-BE49-F238E27FC236}">
                <a16:creationId xmlns:a16="http://schemas.microsoft.com/office/drawing/2014/main" id="{C2DE8F90-6C33-94EC-2FE5-3CFA1F5CBE87}"/>
              </a:ext>
            </a:extLst>
          </p:cNvPr>
          <p:cNvSpPr>
            <a:spLocks noGrp="1"/>
          </p:cNvSpPr>
          <p:nvPr>
            <p:ph type="ftr" sz="quarter" idx="10"/>
          </p:nvPr>
        </p:nvSpPr>
        <p:spPr>
          <a:xfrm>
            <a:off x="838200" y="6488884"/>
            <a:ext cx="3657600" cy="228600"/>
          </a:xfrm>
        </p:spPr>
        <p:txBody>
          <a:bodyPr/>
          <a:lstStyle>
            <a:lvl1pPr>
              <a:defRPr>
                <a:solidFill>
                  <a:schemeClr val="bg1">
                    <a:alpha val="50000"/>
                  </a:schemeClr>
                </a:solidFill>
              </a:defRPr>
            </a:lvl1pPr>
          </a:lstStyle>
          <a:p>
            <a:endParaRPr lang="en-US"/>
          </a:p>
        </p:txBody>
      </p:sp>
      <p:sp>
        <p:nvSpPr>
          <p:cNvPr id="6" name="Text Placeholder 5">
            <a:extLst>
              <a:ext uri="{FF2B5EF4-FFF2-40B4-BE49-F238E27FC236}">
                <a16:creationId xmlns:a16="http://schemas.microsoft.com/office/drawing/2014/main" id="{A8CE8756-AE3E-4024-CD1F-301A94C266FA}"/>
              </a:ext>
            </a:extLst>
          </p:cNvPr>
          <p:cNvSpPr>
            <a:spLocks noGrp="1"/>
          </p:cNvSpPr>
          <p:nvPr>
            <p:ph type="body" sz="quarter" idx="12" hasCustomPrompt="1"/>
          </p:nvPr>
        </p:nvSpPr>
        <p:spPr>
          <a:xfrm>
            <a:off x="838200" y="2286000"/>
            <a:ext cx="3657600" cy="3937000"/>
          </a:xfrm>
        </p:spPr>
        <p:txBody>
          <a:bodyPr/>
          <a:lstStyle>
            <a:lvl1pPr marL="0" indent="0" algn="l">
              <a:buNone/>
              <a:defRPr>
                <a:solidFill>
                  <a:schemeClr val="bg1"/>
                </a:solidFill>
              </a:defRPr>
            </a:lvl1pPr>
            <a:lvl2pPr marL="177800" indent="0" algn="l">
              <a:buNone/>
              <a:defRPr/>
            </a:lvl2pPr>
            <a:lvl3pPr marL="287338" indent="0" algn="l">
              <a:buNone/>
              <a:defRPr/>
            </a:lvl3pPr>
            <a:lvl4pPr marL="465137" indent="0" algn="l">
              <a:buNone/>
              <a:defRPr/>
            </a:lvl4pPr>
            <a:lvl5pPr marL="635000" indent="0" algn="l">
              <a:buNone/>
              <a:defRPr/>
            </a:lvl5pPr>
          </a:lstStyle>
          <a:p>
            <a:pPr lvl="0"/>
            <a:r>
              <a:rPr lang="en-US"/>
              <a:t>Body copy here</a:t>
            </a:r>
          </a:p>
        </p:txBody>
      </p:sp>
      <p:sp>
        <p:nvSpPr>
          <p:cNvPr id="4" name="Slide Number Placeholder 3">
            <a:extLst>
              <a:ext uri="{FF2B5EF4-FFF2-40B4-BE49-F238E27FC236}">
                <a16:creationId xmlns:a16="http://schemas.microsoft.com/office/drawing/2014/main" id="{C9112D30-992E-DFF3-1D71-7A796C43AA91}"/>
              </a:ext>
            </a:extLst>
          </p:cNvPr>
          <p:cNvSpPr>
            <a:spLocks noGrp="1"/>
          </p:cNvSpPr>
          <p:nvPr>
            <p:ph type="sldNum" sz="quarter" idx="14"/>
          </p:nvPr>
        </p:nvSpPr>
        <p:spPr/>
        <p:txBody>
          <a:bodyPr/>
          <a:lstStyle>
            <a:lvl1pPr>
              <a:defRPr>
                <a:solidFill>
                  <a:schemeClr val="bg1"/>
                </a:solidFill>
              </a:defRPr>
            </a:lvl1pPr>
          </a:lstStyle>
          <a:p>
            <a:fld id="{59F4C2C2-D810-4C4F-B43D-1CC8DBDFC0E5}" type="slidenum">
              <a:rPr lang="en-US" smtClean="0"/>
              <a:pPr/>
              <a:t>‹#›</a:t>
            </a:fld>
            <a:endParaRPr lang="en-US"/>
          </a:p>
        </p:txBody>
      </p:sp>
      <p:sp>
        <p:nvSpPr>
          <p:cNvPr id="5" name="TextBox 4">
            <a:extLst>
              <a:ext uri="{FF2B5EF4-FFF2-40B4-BE49-F238E27FC236}">
                <a16:creationId xmlns:a16="http://schemas.microsoft.com/office/drawing/2014/main" id="{451E4D27-B8A0-FBB6-8E23-9A5F659072B1}"/>
              </a:ext>
            </a:extLst>
          </p:cNvPr>
          <p:cNvSpPr txBox="1"/>
          <p:nvPr userDrawn="1"/>
        </p:nvSpPr>
        <p:spPr>
          <a:xfrm>
            <a:off x="152400" y="132806"/>
            <a:ext cx="3453441" cy="76944"/>
          </a:xfrm>
          <a:prstGeom prst="rect">
            <a:avLst/>
          </a:prstGeom>
          <a:noFill/>
        </p:spPr>
        <p:txBody>
          <a:bodyPr wrap="square" lIns="0" tIns="0" rIns="0" bIns="0" rtlCol="0">
            <a:spAutoFit/>
          </a:bodyPr>
          <a:lstStyle/>
          <a:p>
            <a:r>
              <a:rPr lang="en-US" sz="500" b="0" i="0" spc="300">
                <a:solidFill>
                  <a:schemeClr val="bg1"/>
                </a:solidFill>
                <a:latin typeface="Aptos Serif" panose="02020604070405020304" pitchFamily="18" charset="0"/>
                <a:cs typeface="Aptos Serif" panose="02020604070405020304" pitchFamily="18" charset="0"/>
              </a:rPr>
              <a:t>NBCUNIVERSAL</a:t>
            </a:r>
          </a:p>
        </p:txBody>
      </p:sp>
    </p:spTree>
    <p:extLst>
      <p:ext uri="{BB962C8B-B14F-4D97-AF65-F5344CB8AC3E}">
        <p14:creationId xmlns:p14="http://schemas.microsoft.com/office/powerpoint/2010/main" val="3630039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A338D-E35F-03C8-0EC7-8CBE58EA1D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4B35F-2A8E-B24E-7298-C34D53D35B6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6065AB-0966-6E7B-7D92-780F784CC3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42F864-8BE0-4573-FE06-95FD21178CAF}"/>
              </a:ext>
            </a:extLst>
          </p:cNvPr>
          <p:cNvSpPr>
            <a:spLocks noGrp="1"/>
          </p:cNvSpPr>
          <p:nvPr>
            <p:ph type="dt" sz="half" idx="10"/>
          </p:nvPr>
        </p:nvSpPr>
        <p:spPr/>
        <p:txBody>
          <a:bodyPr/>
          <a:lstStyle/>
          <a:p>
            <a:fld id="{B1CE5E00-D67D-0D4F-97CB-3EE70230A054}" type="datetimeFigureOut">
              <a:rPr lang="en-US" smtClean="0"/>
              <a:t>4/14/2026</a:t>
            </a:fld>
            <a:endParaRPr lang="en-US"/>
          </a:p>
        </p:txBody>
      </p:sp>
      <p:sp>
        <p:nvSpPr>
          <p:cNvPr id="6" name="Footer Placeholder 5">
            <a:extLst>
              <a:ext uri="{FF2B5EF4-FFF2-40B4-BE49-F238E27FC236}">
                <a16:creationId xmlns:a16="http://schemas.microsoft.com/office/drawing/2014/main" id="{6E3AAB81-7E79-3725-0C27-3B863F6479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7D20D8-589C-1784-06EE-25C5EBFD9E67}"/>
              </a:ext>
            </a:extLst>
          </p:cNvPr>
          <p:cNvSpPr>
            <a:spLocks noGrp="1"/>
          </p:cNvSpPr>
          <p:nvPr>
            <p:ph type="sldNum" sz="quarter" idx="12"/>
          </p:nvPr>
        </p:nvSpPr>
        <p:spPr/>
        <p:txBody>
          <a:bodyPr/>
          <a:lstStyle/>
          <a:p>
            <a:fld id="{CB967057-79FF-9945-99F0-860A1E47021F}" type="slidenum">
              <a:rPr lang="en-US" smtClean="0"/>
              <a:t>‹#›</a:t>
            </a:fld>
            <a:endParaRPr lang="en-US"/>
          </a:p>
        </p:txBody>
      </p:sp>
    </p:spTree>
    <p:extLst>
      <p:ext uri="{BB962C8B-B14F-4D97-AF65-F5344CB8AC3E}">
        <p14:creationId xmlns:p14="http://schemas.microsoft.com/office/powerpoint/2010/main" val="4515582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hoto Left 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8C81C-8BC4-D0E1-4629-CCE6D24D8283}"/>
              </a:ext>
            </a:extLst>
          </p:cNvPr>
          <p:cNvSpPr>
            <a:spLocks noGrp="1"/>
          </p:cNvSpPr>
          <p:nvPr>
            <p:ph type="title" hasCustomPrompt="1"/>
          </p:nvPr>
        </p:nvSpPr>
        <p:spPr>
          <a:xfrm>
            <a:off x="7684088" y="914401"/>
            <a:ext cx="3669712" cy="1371600"/>
          </a:xfrm>
        </p:spPr>
        <p:txBody>
          <a:bodyPr bIns="182880" anchor="b" anchorCtr="0"/>
          <a:lstStyle>
            <a:lvl1pPr>
              <a:defRPr sz="4000" spc="-150"/>
            </a:lvl1pPr>
          </a:lstStyle>
          <a:p>
            <a:r>
              <a:rPr lang="en-US"/>
              <a:t>Slide Headline</a:t>
            </a:r>
          </a:p>
        </p:txBody>
      </p:sp>
      <p:sp>
        <p:nvSpPr>
          <p:cNvPr id="3" name="Footer Placeholder 2">
            <a:extLst>
              <a:ext uri="{FF2B5EF4-FFF2-40B4-BE49-F238E27FC236}">
                <a16:creationId xmlns:a16="http://schemas.microsoft.com/office/drawing/2014/main" id="{C2DE8F90-6C33-94EC-2FE5-3CFA1F5CBE87}"/>
              </a:ext>
            </a:extLst>
          </p:cNvPr>
          <p:cNvSpPr>
            <a:spLocks noGrp="1"/>
          </p:cNvSpPr>
          <p:nvPr>
            <p:ph type="ftr" sz="quarter" idx="10"/>
          </p:nvPr>
        </p:nvSpPr>
        <p:spPr>
          <a:xfrm>
            <a:off x="7696200" y="6488884"/>
            <a:ext cx="3200400" cy="228600"/>
          </a:xfrm>
        </p:spPr>
        <p:txBody>
          <a:bodyPr/>
          <a:lstStyle/>
          <a:p>
            <a:endParaRPr lang="en-US"/>
          </a:p>
        </p:txBody>
      </p:sp>
      <p:sp>
        <p:nvSpPr>
          <p:cNvPr id="4" name="Slide Number Placeholder 3">
            <a:extLst>
              <a:ext uri="{FF2B5EF4-FFF2-40B4-BE49-F238E27FC236}">
                <a16:creationId xmlns:a16="http://schemas.microsoft.com/office/drawing/2014/main" id="{9AEB8B62-1B7B-318C-720E-601D93AFA9BF}"/>
              </a:ext>
            </a:extLst>
          </p:cNvPr>
          <p:cNvSpPr>
            <a:spLocks noGrp="1"/>
          </p:cNvSpPr>
          <p:nvPr>
            <p:ph type="sldNum" sz="quarter" idx="11"/>
          </p:nvPr>
        </p:nvSpPr>
        <p:spPr/>
        <p:txBody>
          <a:bodyPr/>
          <a:lstStyle/>
          <a:p>
            <a:fld id="{59F4C2C2-D810-4C4F-B43D-1CC8DBDFC0E5}" type="slidenum">
              <a:rPr lang="en-US" smtClean="0"/>
              <a:pPr/>
              <a:t>‹#›</a:t>
            </a:fld>
            <a:endParaRPr lang="en-US"/>
          </a:p>
        </p:txBody>
      </p:sp>
      <p:sp>
        <p:nvSpPr>
          <p:cNvPr id="6" name="Text Placeholder 5">
            <a:extLst>
              <a:ext uri="{FF2B5EF4-FFF2-40B4-BE49-F238E27FC236}">
                <a16:creationId xmlns:a16="http://schemas.microsoft.com/office/drawing/2014/main" id="{A8CE8756-AE3E-4024-CD1F-301A94C266FA}"/>
              </a:ext>
            </a:extLst>
          </p:cNvPr>
          <p:cNvSpPr>
            <a:spLocks noGrp="1"/>
          </p:cNvSpPr>
          <p:nvPr>
            <p:ph type="body" sz="quarter" idx="12" hasCustomPrompt="1"/>
          </p:nvPr>
        </p:nvSpPr>
        <p:spPr>
          <a:xfrm>
            <a:off x="7696200" y="2286000"/>
            <a:ext cx="3657600" cy="3657600"/>
          </a:xfrm>
        </p:spPr>
        <p:txBody>
          <a:bodyPr/>
          <a:lstStyle>
            <a:lvl1pPr marL="0" indent="0" algn="l">
              <a:buNone/>
              <a:defRPr/>
            </a:lvl1pPr>
            <a:lvl2pPr marL="177800" indent="0" algn="l">
              <a:buNone/>
              <a:defRPr/>
            </a:lvl2pPr>
            <a:lvl3pPr marL="287338" indent="0" algn="l">
              <a:buNone/>
              <a:defRPr/>
            </a:lvl3pPr>
            <a:lvl4pPr marL="465137" indent="0" algn="l">
              <a:buNone/>
              <a:defRPr/>
            </a:lvl4pPr>
            <a:lvl5pPr marL="635000" indent="0" algn="l">
              <a:buNone/>
              <a:defRPr/>
            </a:lvl5pPr>
          </a:lstStyle>
          <a:p>
            <a:pPr lvl="0"/>
            <a:r>
              <a:rPr lang="en-US"/>
              <a:t>Body copy here</a:t>
            </a:r>
          </a:p>
        </p:txBody>
      </p:sp>
      <p:sp>
        <p:nvSpPr>
          <p:cNvPr id="8" name="Picture Placeholder 7">
            <a:extLst>
              <a:ext uri="{FF2B5EF4-FFF2-40B4-BE49-F238E27FC236}">
                <a16:creationId xmlns:a16="http://schemas.microsoft.com/office/drawing/2014/main" id="{01329C8D-1A8C-96B8-C255-62EB6BC7D328}"/>
              </a:ext>
            </a:extLst>
          </p:cNvPr>
          <p:cNvSpPr>
            <a:spLocks noGrp="1"/>
          </p:cNvSpPr>
          <p:nvPr>
            <p:ph type="pic" sz="quarter" idx="13" hasCustomPrompt="1"/>
          </p:nvPr>
        </p:nvSpPr>
        <p:spPr>
          <a:xfrm>
            <a:off x="0" y="0"/>
            <a:ext cx="6781800" cy="6858000"/>
          </a:xfrm>
          <a:noFill/>
        </p:spPr>
        <p:txBody>
          <a:bodyPr lIns="182880" tIns="164592"/>
          <a:lstStyle>
            <a:lvl1pPr marL="0" indent="0">
              <a:buNone/>
              <a:defRPr>
                <a:solidFill>
                  <a:schemeClr val="bg1"/>
                </a:solidFill>
              </a:defRPr>
            </a:lvl1pPr>
          </a:lstStyle>
          <a:p>
            <a:r>
              <a:rPr lang="en-US"/>
              <a:t>Insert Image</a:t>
            </a:r>
          </a:p>
        </p:txBody>
      </p:sp>
    </p:spTree>
    <p:extLst>
      <p:ext uri="{BB962C8B-B14F-4D97-AF65-F5344CB8AC3E}">
        <p14:creationId xmlns:p14="http://schemas.microsoft.com/office/powerpoint/2010/main" val="2468915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Photo Left Reverse">
    <p:bg>
      <p:bgPr>
        <a:gradFill>
          <a:gsLst>
            <a:gs pos="86000">
              <a:schemeClr val="tx1"/>
            </a:gs>
            <a:gs pos="30000">
              <a:srgbClr val="222222"/>
            </a:gs>
            <a:gs pos="0">
              <a:srgbClr val="666666"/>
            </a:gs>
          </a:gsLst>
          <a:lin ang="8100000" scaled="1"/>
        </a:gra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1329C8D-1A8C-96B8-C255-62EB6BC7D328}"/>
              </a:ext>
            </a:extLst>
          </p:cNvPr>
          <p:cNvSpPr>
            <a:spLocks noGrp="1"/>
          </p:cNvSpPr>
          <p:nvPr>
            <p:ph type="pic" sz="quarter" idx="13" hasCustomPrompt="1"/>
          </p:nvPr>
        </p:nvSpPr>
        <p:spPr>
          <a:xfrm>
            <a:off x="0" y="0"/>
            <a:ext cx="6781800" cy="6858000"/>
          </a:xfrm>
          <a:noFill/>
        </p:spPr>
        <p:txBody>
          <a:bodyPr lIns="365760" tIns="365760"/>
          <a:lstStyle>
            <a:lvl1pPr marL="0" indent="0">
              <a:buNone/>
              <a:defRPr>
                <a:solidFill>
                  <a:schemeClr val="bg1"/>
                </a:solidFill>
              </a:defRPr>
            </a:lvl1pPr>
          </a:lstStyle>
          <a:p>
            <a:r>
              <a:rPr lang="en-US"/>
              <a:t>Insert Image</a:t>
            </a:r>
          </a:p>
        </p:txBody>
      </p:sp>
      <p:sp>
        <p:nvSpPr>
          <p:cNvPr id="2" name="Title 1">
            <a:extLst>
              <a:ext uri="{FF2B5EF4-FFF2-40B4-BE49-F238E27FC236}">
                <a16:creationId xmlns:a16="http://schemas.microsoft.com/office/drawing/2014/main" id="{4968C81C-8BC4-D0E1-4629-CCE6D24D8283}"/>
              </a:ext>
            </a:extLst>
          </p:cNvPr>
          <p:cNvSpPr>
            <a:spLocks noGrp="1"/>
          </p:cNvSpPr>
          <p:nvPr>
            <p:ph type="title" hasCustomPrompt="1"/>
          </p:nvPr>
        </p:nvSpPr>
        <p:spPr>
          <a:xfrm>
            <a:off x="7684088" y="914401"/>
            <a:ext cx="3669712" cy="1371600"/>
          </a:xfrm>
        </p:spPr>
        <p:txBody>
          <a:bodyPr bIns="182880" anchor="b" anchorCtr="0"/>
          <a:lstStyle>
            <a:lvl1pPr>
              <a:defRPr sz="4000" spc="-150">
                <a:solidFill>
                  <a:schemeClr val="bg1"/>
                </a:solidFill>
              </a:defRPr>
            </a:lvl1pPr>
          </a:lstStyle>
          <a:p>
            <a:r>
              <a:rPr lang="en-US"/>
              <a:t>Slide Headline</a:t>
            </a:r>
          </a:p>
        </p:txBody>
      </p:sp>
      <p:sp>
        <p:nvSpPr>
          <p:cNvPr id="3" name="Footer Placeholder 2">
            <a:extLst>
              <a:ext uri="{FF2B5EF4-FFF2-40B4-BE49-F238E27FC236}">
                <a16:creationId xmlns:a16="http://schemas.microsoft.com/office/drawing/2014/main" id="{C2DE8F90-6C33-94EC-2FE5-3CFA1F5CBE87}"/>
              </a:ext>
            </a:extLst>
          </p:cNvPr>
          <p:cNvSpPr>
            <a:spLocks noGrp="1"/>
          </p:cNvSpPr>
          <p:nvPr>
            <p:ph type="ftr" sz="quarter" idx="10"/>
          </p:nvPr>
        </p:nvSpPr>
        <p:spPr>
          <a:xfrm>
            <a:off x="7696200" y="6488884"/>
            <a:ext cx="3200400" cy="228600"/>
          </a:xfrm>
        </p:spPr>
        <p:txBody>
          <a:bodyPr/>
          <a:lstStyle>
            <a:lvl1pPr>
              <a:defRPr>
                <a:solidFill>
                  <a:schemeClr val="bg1">
                    <a:alpha val="50000"/>
                  </a:schemeClr>
                </a:solidFill>
              </a:defRPr>
            </a:lvl1pPr>
          </a:lstStyle>
          <a:p>
            <a:endParaRPr lang="en-US"/>
          </a:p>
        </p:txBody>
      </p:sp>
      <p:sp>
        <p:nvSpPr>
          <p:cNvPr id="6" name="Text Placeholder 5">
            <a:extLst>
              <a:ext uri="{FF2B5EF4-FFF2-40B4-BE49-F238E27FC236}">
                <a16:creationId xmlns:a16="http://schemas.microsoft.com/office/drawing/2014/main" id="{A8CE8756-AE3E-4024-CD1F-301A94C266FA}"/>
              </a:ext>
            </a:extLst>
          </p:cNvPr>
          <p:cNvSpPr>
            <a:spLocks noGrp="1"/>
          </p:cNvSpPr>
          <p:nvPr>
            <p:ph type="body" sz="quarter" idx="12" hasCustomPrompt="1"/>
          </p:nvPr>
        </p:nvSpPr>
        <p:spPr>
          <a:xfrm>
            <a:off x="7696200" y="2286000"/>
            <a:ext cx="3657600" cy="3657600"/>
          </a:xfrm>
        </p:spPr>
        <p:txBody>
          <a:bodyPr/>
          <a:lstStyle>
            <a:lvl1pPr marL="0" indent="0" algn="l">
              <a:buNone/>
              <a:defRPr>
                <a:solidFill>
                  <a:schemeClr val="bg1"/>
                </a:solidFill>
              </a:defRPr>
            </a:lvl1pPr>
            <a:lvl2pPr marL="177800" indent="0" algn="l">
              <a:buNone/>
              <a:defRPr/>
            </a:lvl2pPr>
            <a:lvl3pPr marL="287338" indent="0" algn="l">
              <a:buNone/>
              <a:defRPr/>
            </a:lvl3pPr>
            <a:lvl4pPr marL="465137" indent="0" algn="l">
              <a:buNone/>
              <a:defRPr/>
            </a:lvl4pPr>
            <a:lvl5pPr marL="635000" indent="0" algn="l">
              <a:buNone/>
              <a:defRPr/>
            </a:lvl5pPr>
          </a:lstStyle>
          <a:p>
            <a:pPr lvl="0"/>
            <a:r>
              <a:rPr lang="en-US"/>
              <a:t>Body copy here</a:t>
            </a:r>
          </a:p>
        </p:txBody>
      </p:sp>
      <p:sp>
        <p:nvSpPr>
          <p:cNvPr id="4" name="Slide Number Placeholder 3">
            <a:extLst>
              <a:ext uri="{FF2B5EF4-FFF2-40B4-BE49-F238E27FC236}">
                <a16:creationId xmlns:a16="http://schemas.microsoft.com/office/drawing/2014/main" id="{F867DBDD-30FE-A545-2D1C-45CC358BE86D}"/>
              </a:ext>
            </a:extLst>
          </p:cNvPr>
          <p:cNvSpPr>
            <a:spLocks noGrp="1"/>
          </p:cNvSpPr>
          <p:nvPr>
            <p:ph type="sldNum" sz="quarter" idx="14"/>
          </p:nvPr>
        </p:nvSpPr>
        <p:spPr/>
        <p:txBody>
          <a:bodyPr/>
          <a:lstStyle>
            <a:lvl1pPr>
              <a:defRPr>
                <a:solidFill>
                  <a:schemeClr val="bg1"/>
                </a:solidFill>
              </a:defRPr>
            </a:lvl1pPr>
          </a:lstStyle>
          <a:p>
            <a:fld id="{59F4C2C2-D810-4C4F-B43D-1CC8DBDFC0E5}" type="slidenum">
              <a:rPr lang="en-US" smtClean="0"/>
              <a:pPr/>
              <a:t>‹#›</a:t>
            </a:fld>
            <a:endParaRPr lang="en-US"/>
          </a:p>
        </p:txBody>
      </p:sp>
    </p:spTree>
    <p:extLst>
      <p:ext uri="{BB962C8B-B14F-4D97-AF65-F5344CB8AC3E}">
        <p14:creationId xmlns:p14="http://schemas.microsoft.com/office/powerpoint/2010/main" val="2414326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Photo Offset">
    <p:bg>
      <p:bgPr>
        <a:gradFill>
          <a:gsLst>
            <a:gs pos="86000">
              <a:schemeClr val="tx1"/>
            </a:gs>
            <a:gs pos="30000">
              <a:srgbClr val="222222"/>
            </a:gs>
            <a:gs pos="0">
              <a:srgbClr val="666666"/>
            </a:gs>
          </a:gsLst>
          <a:lin ang="3000000" scaled="0"/>
        </a:gra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82F75FB-2517-4284-AF71-5E2D3572810E}"/>
              </a:ext>
            </a:extLst>
          </p:cNvPr>
          <p:cNvSpPr/>
          <p:nvPr userDrawn="1"/>
        </p:nvSpPr>
        <p:spPr>
          <a:xfrm>
            <a:off x="3124200" y="3657600"/>
            <a:ext cx="9067800" cy="320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68C81C-8BC4-D0E1-4629-CCE6D24D8283}"/>
              </a:ext>
            </a:extLst>
          </p:cNvPr>
          <p:cNvSpPr>
            <a:spLocks noGrp="1"/>
          </p:cNvSpPr>
          <p:nvPr>
            <p:ph type="title" hasCustomPrompt="1"/>
          </p:nvPr>
        </p:nvSpPr>
        <p:spPr>
          <a:xfrm>
            <a:off x="3569288" y="4578096"/>
            <a:ext cx="7784512" cy="451104"/>
          </a:xfrm>
        </p:spPr>
        <p:txBody>
          <a:bodyPr/>
          <a:lstStyle>
            <a:lvl1pPr>
              <a:defRPr sz="4000" spc="-150"/>
            </a:lvl1pPr>
          </a:lstStyle>
          <a:p>
            <a:r>
              <a:rPr lang="en-US"/>
              <a:t>Slide Headline</a:t>
            </a:r>
          </a:p>
        </p:txBody>
      </p:sp>
      <p:sp>
        <p:nvSpPr>
          <p:cNvPr id="3" name="Footer Placeholder 2">
            <a:extLst>
              <a:ext uri="{FF2B5EF4-FFF2-40B4-BE49-F238E27FC236}">
                <a16:creationId xmlns:a16="http://schemas.microsoft.com/office/drawing/2014/main" id="{C2DE8F90-6C33-94EC-2FE5-3CFA1F5CBE87}"/>
              </a:ext>
            </a:extLst>
          </p:cNvPr>
          <p:cNvSpPr>
            <a:spLocks noGrp="1"/>
          </p:cNvSpPr>
          <p:nvPr>
            <p:ph type="ftr" sz="quarter" idx="10"/>
          </p:nvPr>
        </p:nvSpPr>
        <p:spPr>
          <a:xfrm>
            <a:off x="3581400" y="6488884"/>
            <a:ext cx="7315200" cy="228600"/>
          </a:xfrm>
        </p:spPr>
        <p:txBody>
          <a:bodyPr/>
          <a:lstStyle/>
          <a:p>
            <a:endParaRPr lang="en-US"/>
          </a:p>
        </p:txBody>
      </p:sp>
      <p:sp>
        <p:nvSpPr>
          <p:cNvPr id="4" name="Slide Number Placeholder 3">
            <a:extLst>
              <a:ext uri="{FF2B5EF4-FFF2-40B4-BE49-F238E27FC236}">
                <a16:creationId xmlns:a16="http://schemas.microsoft.com/office/drawing/2014/main" id="{9AEB8B62-1B7B-318C-720E-601D93AFA9BF}"/>
              </a:ext>
            </a:extLst>
          </p:cNvPr>
          <p:cNvSpPr>
            <a:spLocks noGrp="1"/>
          </p:cNvSpPr>
          <p:nvPr>
            <p:ph type="sldNum" sz="quarter" idx="11"/>
          </p:nvPr>
        </p:nvSpPr>
        <p:spPr/>
        <p:txBody>
          <a:bodyPr/>
          <a:lstStyle/>
          <a:p>
            <a:fld id="{59F4C2C2-D810-4C4F-B43D-1CC8DBDFC0E5}" type="slidenum">
              <a:rPr lang="en-US" smtClean="0"/>
              <a:pPr/>
              <a:t>‹#›</a:t>
            </a:fld>
            <a:endParaRPr lang="en-US"/>
          </a:p>
        </p:txBody>
      </p:sp>
      <p:sp>
        <p:nvSpPr>
          <p:cNvPr id="9" name="Picture Placeholder 4">
            <a:extLst>
              <a:ext uri="{FF2B5EF4-FFF2-40B4-BE49-F238E27FC236}">
                <a16:creationId xmlns:a16="http://schemas.microsoft.com/office/drawing/2014/main" id="{7BBD6D57-07EA-03CE-58E9-2141C994FA92}"/>
              </a:ext>
            </a:extLst>
          </p:cNvPr>
          <p:cNvSpPr>
            <a:spLocks noGrp="1"/>
          </p:cNvSpPr>
          <p:nvPr>
            <p:ph type="pic" sz="quarter" idx="12" hasCustomPrompt="1"/>
          </p:nvPr>
        </p:nvSpPr>
        <p:spPr>
          <a:xfrm>
            <a:off x="1752600" y="457200"/>
            <a:ext cx="7315200" cy="3657600"/>
          </a:xfrm>
          <a:prstGeom prst="roundRect">
            <a:avLst>
              <a:gd name="adj" fmla="val 2670"/>
            </a:avLst>
          </a:prstGeom>
          <a:solidFill>
            <a:schemeClr val="tx1">
              <a:lumMod val="65000"/>
              <a:lumOff val="35000"/>
            </a:schemeClr>
          </a:solidFill>
        </p:spPr>
        <p:txBody>
          <a:bodyPr lIns="182880" tIns="182880"/>
          <a:lstStyle>
            <a:lvl1pPr marL="0" indent="0">
              <a:buNone/>
              <a:defRPr>
                <a:solidFill>
                  <a:schemeClr val="bg1"/>
                </a:solidFill>
              </a:defRPr>
            </a:lvl1pPr>
          </a:lstStyle>
          <a:p>
            <a:r>
              <a:rPr lang="en-US"/>
              <a:t>Insert Image</a:t>
            </a:r>
          </a:p>
        </p:txBody>
      </p:sp>
      <p:sp>
        <p:nvSpPr>
          <p:cNvPr id="5" name="TextBox 4">
            <a:extLst>
              <a:ext uri="{FF2B5EF4-FFF2-40B4-BE49-F238E27FC236}">
                <a16:creationId xmlns:a16="http://schemas.microsoft.com/office/drawing/2014/main" id="{D41D6FC6-DDAE-CE3F-FD61-854815BE5141}"/>
              </a:ext>
            </a:extLst>
          </p:cNvPr>
          <p:cNvSpPr txBox="1"/>
          <p:nvPr userDrawn="1"/>
        </p:nvSpPr>
        <p:spPr>
          <a:xfrm>
            <a:off x="152400" y="132806"/>
            <a:ext cx="3453441" cy="76944"/>
          </a:xfrm>
          <a:prstGeom prst="rect">
            <a:avLst/>
          </a:prstGeom>
          <a:noFill/>
        </p:spPr>
        <p:txBody>
          <a:bodyPr wrap="square" lIns="0" tIns="0" rIns="0" bIns="0" rtlCol="0">
            <a:spAutoFit/>
          </a:bodyPr>
          <a:lstStyle/>
          <a:p>
            <a:r>
              <a:rPr lang="en-US" sz="500" b="0" i="0" spc="300">
                <a:solidFill>
                  <a:schemeClr val="bg1"/>
                </a:solidFill>
                <a:latin typeface="Aptos Serif" panose="02020604070405020304" pitchFamily="18" charset="0"/>
                <a:cs typeface="Aptos Serif" panose="02020604070405020304" pitchFamily="18" charset="0"/>
              </a:rPr>
              <a:t>NBCUNIVERSAL</a:t>
            </a:r>
          </a:p>
        </p:txBody>
      </p:sp>
    </p:spTree>
    <p:extLst>
      <p:ext uri="{BB962C8B-B14F-4D97-AF65-F5344CB8AC3E}">
        <p14:creationId xmlns:p14="http://schemas.microsoft.com/office/powerpoint/2010/main" val="3745686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hoto Lower Horizontal">
    <p:bg>
      <p:bgPr>
        <a:solidFill>
          <a:schemeClr val="bg1"/>
        </a:solidFill>
        <a:effectLst/>
      </p:bgPr>
    </p:bg>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AEBAD4A2-6673-9903-8CDD-428203C1A176}"/>
              </a:ext>
            </a:extLst>
          </p:cNvPr>
          <p:cNvSpPr>
            <a:spLocks noGrp="1"/>
          </p:cNvSpPr>
          <p:nvPr>
            <p:ph type="pic" sz="quarter" idx="15" hasCustomPrompt="1"/>
          </p:nvPr>
        </p:nvSpPr>
        <p:spPr>
          <a:xfrm>
            <a:off x="0" y="1828800"/>
            <a:ext cx="12192000" cy="5029200"/>
          </a:xfrm>
          <a:solidFill>
            <a:schemeClr val="tx1">
              <a:lumMod val="65000"/>
              <a:lumOff val="35000"/>
            </a:schemeClr>
          </a:solidFill>
        </p:spPr>
        <p:txBody>
          <a:bodyPr lIns="365760" tIns="365760"/>
          <a:lstStyle>
            <a:lvl1pPr marL="0" indent="0">
              <a:buNone/>
              <a:defRPr>
                <a:solidFill>
                  <a:schemeClr val="bg1"/>
                </a:solidFill>
              </a:defRPr>
            </a:lvl1pPr>
          </a:lstStyle>
          <a:p>
            <a:r>
              <a:rPr lang="en-US"/>
              <a:t>Insert Image</a:t>
            </a:r>
          </a:p>
        </p:txBody>
      </p:sp>
      <p:sp>
        <p:nvSpPr>
          <p:cNvPr id="3" name="Footer Placeholder 2">
            <a:extLst>
              <a:ext uri="{FF2B5EF4-FFF2-40B4-BE49-F238E27FC236}">
                <a16:creationId xmlns:a16="http://schemas.microsoft.com/office/drawing/2014/main" id="{C2DE8F90-6C33-94EC-2FE5-3CFA1F5CBE87}"/>
              </a:ext>
            </a:extLst>
          </p:cNvPr>
          <p:cNvSpPr>
            <a:spLocks noGrp="1"/>
          </p:cNvSpPr>
          <p:nvPr>
            <p:ph type="ftr" sz="quarter" idx="10"/>
          </p:nvPr>
        </p:nvSpPr>
        <p:spPr/>
        <p:txBody>
          <a:bodyPr/>
          <a:lstStyle>
            <a:lvl1pPr>
              <a:defRPr>
                <a:solidFill>
                  <a:schemeClr val="bg1">
                    <a:alpha val="50000"/>
                  </a:schemeClr>
                </a:solidFill>
              </a:defRPr>
            </a:lvl1pPr>
          </a:lstStyle>
          <a:p>
            <a:endParaRPr lang="en-US"/>
          </a:p>
        </p:txBody>
      </p:sp>
      <p:sp>
        <p:nvSpPr>
          <p:cNvPr id="4" name="Slide Number Placeholder 3">
            <a:extLst>
              <a:ext uri="{FF2B5EF4-FFF2-40B4-BE49-F238E27FC236}">
                <a16:creationId xmlns:a16="http://schemas.microsoft.com/office/drawing/2014/main" id="{9AEB8B62-1B7B-318C-720E-601D93AFA9BF}"/>
              </a:ext>
            </a:extLst>
          </p:cNvPr>
          <p:cNvSpPr>
            <a:spLocks noGrp="1"/>
          </p:cNvSpPr>
          <p:nvPr>
            <p:ph type="sldNum" sz="quarter" idx="11"/>
          </p:nvPr>
        </p:nvSpPr>
        <p:spPr/>
        <p:txBody>
          <a:bodyPr/>
          <a:lstStyle>
            <a:lvl1pPr>
              <a:defRPr>
                <a:solidFill>
                  <a:schemeClr val="bg1"/>
                </a:solidFill>
              </a:defRPr>
            </a:lvl1pPr>
          </a:lstStyle>
          <a:p>
            <a:fld id="{59F4C2C2-D810-4C4F-B43D-1CC8DBDFC0E5}" type="slidenum">
              <a:rPr lang="en-US" smtClean="0"/>
              <a:pPr/>
              <a:t>‹#›</a:t>
            </a:fld>
            <a:endParaRPr lang="en-US"/>
          </a:p>
        </p:txBody>
      </p:sp>
      <p:sp>
        <p:nvSpPr>
          <p:cNvPr id="2" name="Title 1">
            <a:extLst>
              <a:ext uri="{FF2B5EF4-FFF2-40B4-BE49-F238E27FC236}">
                <a16:creationId xmlns:a16="http://schemas.microsoft.com/office/drawing/2014/main" id="{4968C81C-8BC4-D0E1-4629-CCE6D24D8283}"/>
              </a:ext>
            </a:extLst>
          </p:cNvPr>
          <p:cNvSpPr>
            <a:spLocks noGrp="1"/>
          </p:cNvSpPr>
          <p:nvPr>
            <p:ph type="title" hasCustomPrompt="1"/>
          </p:nvPr>
        </p:nvSpPr>
        <p:spPr>
          <a:xfrm>
            <a:off x="826088" y="1463040"/>
            <a:ext cx="6819900" cy="451104"/>
          </a:xfrm>
        </p:spPr>
        <p:txBody>
          <a:bodyPr/>
          <a:lstStyle>
            <a:lvl1pPr>
              <a:defRPr sz="4000" spc="-150"/>
            </a:lvl1pPr>
          </a:lstStyle>
          <a:p>
            <a:r>
              <a:rPr lang="en-US"/>
              <a:t>Slide Headline</a:t>
            </a:r>
          </a:p>
        </p:txBody>
      </p:sp>
      <p:sp>
        <p:nvSpPr>
          <p:cNvPr id="7" name="Text Placeholder 5">
            <a:extLst>
              <a:ext uri="{FF2B5EF4-FFF2-40B4-BE49-F238E27FC236}">
                <a16:creationId xmlns:a16="http://schemas.microsoft.com/office/drawing/2014/main" id="{144643D6-43CA-D28C-8CB7-D4EB63300C11}"/>
              </a:ext>
            </a:extLst>
          </p:cNvPr>
          <p:cNvSpPr>
            <a:spLocks noGrp="1"/>
          </p:cNvSpPr>
          <p:nvPr>
            <p:ph type="body" sz="quarter" idx="16" hasCustomPrompt="1"/>
          </p:nvPr>
        </p:nvSpPr>
        <p:spPr>
          <a:xfrm>
            <a:off x="838200" y="2743200"/>
            <a:ext cx="3657600" cy="3657600"/>
          </a:xfrm>
        </p:spPr>
        <p:txBody>
          <a:bodyPr/>
          <a:lstStyle>
            <a:lvl1pPr marL="0" indent="0" algn="l">
              <a:buNone/>
              <a:defRPr>
                <a:solidFill>
                  <a:schemeClr val="bg1"/>
                </a:solidFill>
              </a:defRPr>
            </a:lvl1pPr>
            <a:lvl2pPr marL="177800" indent="0" algn="l">
              <a:buNone/>
              <a:defRPr/>
            </a:lvl2pPr>
            <a:lvl3pPr marL="287338" indent="0" algn="l">
              <a:buNone/>
              <a:defRPr/>
            </a:lvl3pPr>
            <a:lvl4pPr marL="465137" indent="0" algn="l">
              <a:buNone/>
              <a:defRPr/>
            </a:lvl4pPr>
            <a:lvl5pPr marL="635000" indent="0" algn="l">
              <a:buNone/>
              <a:defRPr/>
            </a:lvl5pPr>
          </a:lstStyle>
          <a:p>
            <a:pPr lvl="0"/>
            <a:r>
              <a:rPr lang="en-US"/>
              <a:t>Body copy here</a:t>
            </a:r>
          </a:p>
        </p:txBody>
      </p:sp>
    </p:spTree>
    <p:extLst>
      <p:ext uri="{BB962C8B-B14F-4D97-AF65-F5344CB8AC3E}">
        <p14:creationId xmlns:p14="http://schemas.microsoft.com/office/powerpoint/2010/main" val="3176159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hoto Left Thir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8C81C-8BC4-D0E1-4629-CCE6D24D8283}"/>
              </a:ext>
            </a:extLst>
          </p:cNvPr>
          <p:cNvSpPr>
            <a:spLocks noGrp="1"/>
          </p:cNvSpPr>
          <p:nvPr>
            <p:ph type="title" hasCustomPrompt="1"/>
          </p:nvPr>
        </p:nvSpPr>
        <p:spPr>
          <a:xfrm>
            <a:off x="4940888" y="685800"/>
            <a:ext cx="6286500" cy="685800"/>
          </a:xfrm>
        </p:spPr>
        <p:txBody>
          <a:bodyPr/>
          <a:lstStyle/>
          <a:p>
            <a:r>
              <a:rPr lang="en-US"/>
              <a:t>Slide Headline</a:t>
            </a:r>
          </a:p>
        </p:txBody>
      </p:sp>
      <p:sp>
        <p:nvSpPr>
          <p:cNvPr id="3" name="Footer Placeholder 2">
            <a:extLst>
              <a:ext uri="{FF2B5EF4-FFF2-40B4-BE49-F238E27FC236}">
                <a16:creationId xmlns:a16="http://schemas.microsoft.com/office/drawing/2014/main" id="{C2DE8F90-6C33-94EC-2FE5-3CFA1F5CBE87}"/>
              </a:ext>
            </a:extLst>
          </p:cNvPr>
          <p:cNvSpPr>
            <a:spLocks noGrp="1"/>
          </p:cNvSpPr>
          <p:nvPr>
            <p:ph type="ftr" sz="quarter" idx="10"/>
          </p:nvPr>
        </p:nvSpPr>
        <p:spPr>
          <a:xfrm>
            <a:off x="4953000" y="6488884"/>
            <a:ext cx="5943600" cy="228600"/>
          </a:xfrm>
        </p:spPr>
        <p:txBody>
          <a:bodyPr/>
          <a:lstStyle/>
          <a:p>
            <a:endParaRPr lang="en-US"/>
          </a:p>
        </p:txBody>
      </p:sp>
      <p:sp>
        <p:nvSpPr>
          <p:cNvPr id="4" name="Slide Number Placeholder 3">
            <a:extLst>
              <a:ext uri="{FF2B5EF4-FFF2-40B4-BE49-F238E27FC236}">
                <a16:creationId xmlns:a16="http://schemas.microsoft.com/office/drawing/2014/main" id="{9AEB8B62-1B7B-318C-720E-601D93AFA9BF}"/>
              </a:ext>
            </a:extLst>
          </p:cNvPr>
          <p:cNvSpPr>
            <a:spLocks noGrp="1"/>
          </p:cNvSpPr>
          <p:nvPr>
            <p:ph type="sldNum" sz="quarter" idx="11"/>
          </p:nvPr>
        </p:nvSpPr>
        <p:spPr/>
        <p:txBody>
          <a:bodyPr/>
          <a:lstStyle/>
          <a:p>
            <a:fld id="{59F4C2C2-D810-4C4F-B43D-1CC8DBDFC0E5}" type="slidenum">
              <a:rPr lang="en-US" smtClean="0"/>
              <a:pPr/>
              <a:t>‹#›</a:t>
            </a:fld>
            <a:endParaRPr lang="en-US"/>
          </a:p>
        </p:txBody>
      </p:sp>
      <p:sp>
        <p:nvSpPr>
          <p:cNvPr id="12" name="Picture Placeholder 7">
            <a:extLst>
              <a:ext uri="{FF2B5EF4-FFF2-40B4-BE49-F238E27FC236}">
                <a16:creationId xmlns:a16="http://schemas.microsoft.com/office/drawing/2014/main" id="{AC02D959-EB24-50C4-F5CD-978395B8D1E6}"/>
              </a:ext>
            </a:extLst>
          </p:cNvPr>
          <p:cNvSpPr>
            <a:spLocks noGrp="1"/>
          </p:cNvSpPr>
          <p:nvPr>
            <p:ph type="pic" sz="quarter" idx="15" hasCustomPrompt="1"/>
          </p:nvPr>
        </p:nvSpPr>
        <p:spPr>
          <a:xfrm>
            <a:off x="0" y="0"/>
            <a:ext cx="4038600" cy="6858000"/>
          </a:xfrm>
          <a:solidFill>
            <a:schemeClr val="tx1">
              <a:lumMod val="65000"/>
              <a:lumOff val="35000"/>
            </a:schemeClr>
          </a:solidFill>
        </p:spPr>
        <p:txBody>
          <a:bodyPr lIns="365760" tIns="365760"/>
          <a:lstStyle>
            <a:lvl1pPr marL="0" indent="0">
              <a:buNone/>
              <a:defRPr>
                <a:solidFill>
                  <a:schemeClr val="bg1"/>
                </a:solidFill>
              </a:defRPr>
            </a:lvl1pPr>
          </a:lstStyle>
          <a:p>
            <a:r>
              <a:rPr lang="en-US"/>
              <a:t>Insert Image</a:t>
            </a:r>
          </a:p>
        </p:txBody>
      </p:sp>
      <p:sp>
        <p:nvSpPr>
          <p:cNvPr id="5" name="Text Placeholder 8">
            <a:extLst>
              <a:ext uri="{FF2B5EF4-FFF2-40B4-BE49-F238E27FC236}">
                <a16:creationId xmlns:a16="http://schemas.microsoft.com/office/drawing/2014/main" id="{B4869A6D-28C6-8178-BB56-8BCE97172139}"/>
              </a:ext>
            </a:extLst>
          </p:cNvPr>
          <p:cNvSpPr>
            <a:spLocks noGrp="1"/>
          </p:cNvSpPr>
          <p:nvPr>
            <p:ph type="body" sz="quarter" idx="12"/>
          </p:nvPr>
        </p:nvSpPr>
        <p:spPr>
          <a:xfrm>
            <a:off x="4940888" y="1566249"/>
            <a:ext cx="6286500" cy="4341147"/>
          </a:xfrm>
        </p:spPr>
        <p:txBody>
          <a:bodyPr/>
          <a:lstStyle>
            <a:lvl1pPr marL="0" indent="0">
              <a:lnSpc>
                <a:spcPct val="90000"/>
              </a:lnSpc>
              <a:spcBef>
                <a:spcPts val="1000"/>
              </a:spcBef>
              <a:buNone/>
              <a:defRPr>
                <a:solidFill>
                  <a:schemeClr val="bg1"/>
                </a:solidFill>
              </a:defRPr>
            </a:lvl1pPr>
            <a:lvl2pPr marL="177800" indent="0">
              <a:lnSpc>
                <a:spcPct val="90000"/>
              </a:lnSpc>
              <a:spcBef>
                <a:spcPts val="1000"/>
              </a:spcBef>
              <a:buNone/>
              <a:defRPr>
                <a:solidFill>
                  <a:schemeClr val="bg1"/>
                </a:solidFill>
              </a:defRPr>
            </a:lvl2pPr>
            <a:lvl3pPr marL="287338" indent="0">
              <a:lnSpc>
                <a:spcPct val="90000"/>
              </a:lnSpc>
              <a:spcBef>
                <a:spcPts val="1000"/>
              </a:spcBef>
              <a:buNone/>
              <a:defRPr>
                <a:solidFill>
                  <a:schemeClr val="bg1"/>
                </a:solidFill>
              </a:defRPr>
            </a:lvl3pPr>
            <a:lvl4pPr marL="465137" indent="0">
              <a:lnSpc>
                <a:spcPct val="90000"/>
              </a:lnSpc>
              <a:spcBef>
                <a:spcPts val="1000"/>
              </a:spcBef>
              <a:buNone/>
              <a:defRPr>
                <a:solidFill>
                  <a:schemeClr val="bg1"/>
                </a:solidFill>
              </a:defRPr>
            </a:lvl4pPr>
            <a:lvl5pPr marL="635000" indent="0">
              <a:lnSpc>
                <a:spcPct val="90000"/>
              </a:lnSpc>
              <a:spcBef>
                <a:spcPts val="1000"/>
              </a:spcBef>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0932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hoto Right Third">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AC02D959-EB24-50C4-F5CD-978395B8D1E6}"/>
              </a:ext>
            </a:extLst>
          </p:cNvPr>
          <p:cNvSpPr>
            <a:spLocks noGrp="1"/>
          </p:cNvSpPr>
          <p:nvPr>
            <p:ph type="pic" sz="quarter" idx="15" hasCustomPrompt="1"/>
          </p:nvPr>
        </p:nvSpPr>
        <p:spPr>
          <a:xfrm>
            <a:off x="8153400" y="0"/>
            <a:ext cx="4038600" cy="6858000"/>
          </a:xfrm>
          <a:solidFill>
            <a:schemeClr val="tx1">
              <a:lumMod val="65000"/>
              <a:lumOff val="35000"/>
            </a:schemeClr>
          </a:solidFill>
        </p:spPr>
        <p:txBody>
          <a:bodyPr lIns="365760" tIns="365760"/>
          <a:lstStyle>
            <a:lvl1pPr marL="0" indent="0">
              <a:buNone/>
              <a:defRPr>
                <a:solidFill>
                  <a:schemeClr val="bg1"/>
                </a:solidFill>
              </a:defRPr>
            </a:lvl1pPr>
          </a:lstStyle>
          <a:p>
            <a:r>
              <a:rPr lang="en-US"/>
              <a:t>Insert Image</a:t>
            </a:r>
          </a:p>
        </p:txBody>
      </p:sp>
      <p:sp>
        <p:nvSpPr>
          <p:cNvPr id="2" name="Title 1">
            <a:extLst>
              <a:ext uri="{FF2B5EF4-FFF2-40B4-BE49-F238E27FC236}">
                <a16:creationId xmlns:a16="http://schemas.microsoft.com/office/drawing/2014/main" id="{4968C81C-8BC4-D0E1-4629-CCE6D24D8283}"/>
              </a:ext>
            </a:extLst>
          </p:cNvPr>
          <p:cNvSpPr>
            <a:spLocks noGrp="1"/>
          </p:cNvSpPr>
          <p:nvPr>
            <p:ph type="title" hasCustomPrompt="1"/>
          </p:nvPr>
        </p:nvSpPr>
        <p:spPr>
          <a:xfrm>
            <a:off x="822960" y="685800"/>
            <a:ext cx="6286500" cy="685800"/>
          </a:xfrm>
        </p:spPr>
        <p:txBody>
          <a:bodyPr/>
          <a:lstStyle/>
          <a:p>
            <a:r>
              <a:rPr lang="en-US"/>
              <a:t>Slide Headline</a:t>
            </a:r>
          </a:p>
        </p:txBody>
      </p:sp>
      <p:sp>
        <p:nvSpPr>
          <p:cNvPr id="3" name="Footer Placeholder 2">
            <a:extLst>
              <a:ext uri="{FF2B5EF4-FFF2-40B4-BE49-F238E27FC236}">
                <a16:creationId xmlns:a16="http://schemas.microsoft.com/office/drawing/2014/main" id="{C2DE8F90-6C33-94EC-2FE5-3CFA1F5CBE87}"/>
              </a:ext>
            </a:extLst>
          </p:cNvPr>
          <p:cNvSpPr>
            <a:spLocks noGrp="1"/>
          </p:cNvSpPr>
          <p:nvPr>
            <p:ph type="ftr" sz="quarter" idx="10"/>
          </p:nvPr>
        </p:nvSpPr>
        <p:spPr>
          <a:xfrm>
            <a:off x="850312" y="6488884"/>
            <a:ext cx="5943600" cy="228600"/>
          </a:xfrm>
        </p:spPr>
        <p:txBody>
          <a:bodyPr/>
          <a:lstStyle/>
          <a:p>
            <a:endParaRPr lang="en-US"/>
          </a:p>
        </p:txBody>
      </p:sp>
      <p:sp>
        <p:nvSpPr>
          <p:cNvPr id="4" name="Slide Number Placeholder 3">
            <a:extLst>
              <a:ext uri="{FF2B5EF4-FFF2-40B4-BE49-F238E27FC236}">
                <a16:creationId xmlns:a16="http://schemas.microsoft.com/office/drawing/2014/main" id="{9AEB8B62-1B7B-318C-720E-601D93AFA9BF}"/>
              </a:ext>
            </a:extLst>
          </p:cNvPr>
          <p:cNvSpPr>
            <a:spLocks noGrp="1"/>
          </p:cNvSpPr>
          <p:nvPr>
            <p:ph type="sldNum" sz="quarter" idx="11"/>
          </p:nvPr>
        </p:nvSpPr>
        <p:spPr/>
        <p:txBody>
          <a:bodyPr/>
          <a:lstStyle/>
          <a:p>
            <a:fld id="{59F4C2C2-D810-4C4F-B43D-1CC8DBDFC0E5}" type="slidenum">
              <a:rPr lang="en-US" smtClean="0"/>
              <a:pPr/>
              <a:t>‹#›</a:t>
            </a:fld>
            <a:endParaRPr lang="en-US"/>
          </a:p>
        </p:txBody>
      </p:sp>
      <p:sp>
        <p:nvSpPr>
          <p:cNvPr id="5" name="Text Placeholder 8">
            <a:extLst>
              <a:ext uri="{FF2B5EF4-FFF2-40B4-BE49-F238E27FC236}">
                <a16:creationId xmlns:a16="http://schemas.microsoft.com/office/drawing/2014/main" id="{0C5CB6E1-F453-6692-6DBA-341B9DC029DD}"/>
              </a:ext>
            </a:extLst>
          </p:cNvPr>
          <p:cNvSpPr>
            <a:spLocks noGrp="1"/>
          </p:cNvSpPr>
          <p:nvPr>
            <p:ph type="body" sz="quarter" idx="12"/>
          </p:nvPr>
        </p:nvSpPr>
        <p:spPr>
          <a:xfrm>
            <a:off x="822959" y="1509237"/>
            <a:ext cx="6286501" cy="4398160"/>
          </a:xfrm>
        </p:spPr>
        <p:txBody>
          <a:bodyPr/>
          <a:lstStyle>
            <a:lvl1pPr marL="0" indent="0">
              <a:lnSpc>
                <a:spcPct val="90000"/>
              </a:lnSpc>
              <a:spcBef>
                <a:spcPts val="1000"/>
              </a:spcBef>
              <a:buNone/>
              <a:defRPr>
                <a:solidFill>
                  <a:schemeClr val="tx1"/>
                </a:solidFill>
              </a:defRPr>
            </a:lvl1pPr>
            <a:lvl2pPr marL="177800" indent="0">
              <a:lnSpc>
                <a:spcPct val="90000"/>
              </a:lnSpc>
              <a:spcBef>
                <a:spcPts val="1000"/>
              </a:spcBef>
              <a:buNone/>
              <a:defRPr>
                <a:solidFill>
                  <a:schemeClr val="tx1"/>
                </a:solidFill>
              </a:defRPr>
            </a:lvl2pPr>
            <a:lvl3pPr marL="287338" indent="0">
              <a:lnSpc>
                <a:spcPct val="90000"/>
              </a:lnSpc>
              <a:spcBef>
                <a:spcPts val="1000"/>
              </a:spcBef>
              <a:buNone/>
              <a:defRPr>
                <a:solidFill>
                  <a:schemeClr val="tx1"/>
                </a:solidFill>
              </a:defRPr>
            </a:lvl3pPr>
            <a:lvl4pPr marL="465137" indent="0">
              <a:lnSpc>
                <a:spcPct val="90000"/>
              </a:lnSpc>
              <a:spcBef>
                <a:spcPts val="1000"/>
              </a:spcBef>
              <a:buNone/>
              <a:defRPr>
                <a:solidFill>
                  <a:schemeClr val="tx1"/>
                </a:solidFill>
              </a:defRPr>
            </a:lvl4pPr>
            <a:lvl5pPr marL="635000" indent="0">
              <a:lnSpc>
                <a:spcPct val="90000"/>
              </a:lnSpc>
              <a:spcBef>
                <a:spcPts val="1000"/>
              </a:spcBef>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0489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82333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_Title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AAE36-D0BE-A289-EE2D-C80D4EAD8E4F}"/>
              </a:ext>
            </a:extLst>
          </p:cNvPr>
          <p:cNvSpPr>
            <a:spLocks noGrp="1"/>
          </p:cNvSpPr>
          <p:nvPr>
            <p:ph type="title"/>
          </p:nvPr>
        </p:nvSpPr>
        <p:spPr>
          <a:xfrm>
            <a:off x="723900" y="685800"/>
            <a:ext cx="10744200" cy="971062"/>
          </a:xfrm>
        </p:spPr>
        <p:txBody>
          <a:bodyPr>
            <a:noAutofit/>
          </a:bodyPr>
          <a:lstStyle>
            <a:lvl1pPr>
              <a:lnSpc>
                <a:spcPct val="80000"/>
              </a:lnSpc>
              <a:defRPr sz="2800" spc="-100" baseline="0"/>
            </a:lvl1pPr>
          </a:lstStyle>
          <a:p>
            <a:r>
              <a:rPr lang="en-US"/>
              <a:t>Click to edit Master title style</a:t>
            </a:r>
          </a:p>
        </p:txBody>
      </p:sp>
      <p:sp>
        <p:nvSpPr>
          <p:cNvPr id="4" name="Footer Placeholder 3">
            <a:extLst>
              <a:ext uri="{FF2B5EF4-FFF2-40B4-BE49-F238E27FC236}">
                <a16:creationId xmlns:a16="http://schemas.microsoft.com/office/drawing/2014/main" id="{2FDB846C-279B-BA6C-F56B-1FC2617AA54E}"/>
              </a:ext>
            </a:extLst>
          </p:cNvPr>
          <p:cNvSpPr>
            <a:spLocks noGrp="1"/>
          </p:cNvSpPr>
          <p:nvPr>
            <p:ph type="ftr" sz="quarter" idx="11"/>
          </p:nvPr>
        </p:nvSpPr>
        <p:spPr/>
        <p:txBody>
          <a:bodyPr>
            <a:noAutofit/>
          </a:bodyPr>
          <a:lstStyle/>
          <a:p>
            <a:endParaRPr lang="en-US"/>
          </a:p>
        </p:txBody>
      </p:sp>
      <p:sp>
        <p:nvSpPr>
          <p:cNvPr id="5" name="Slide Number Placeholder 4">
            <a:extLst>
              <a:ext uri="{FF2B5EF4-FFF2-40B4-BE49-F238E27FC236}">
                <a16:creationId xmlns:a16="http://schemas.microsoft.com/office/drawing/2014/main" id="{6AE2DC2B-5A65-DCC2-7E48-36C5B9246CD7}"/>
              </a:ext>
            </a:extLst>
          </p:cNvPr>
          <p:cNvSpPr>
            <a:spLocks noGrp="1"/>
          </p:cNvSpPr>
          <p:nvPr>
            <p:ph type="sldNum" sz="quarter" idx="12"/>
          </p:nvPr>
        </p:nvSpPr>
        <p:spPr/>
        <p:txBody>
          <a:bodyPr>
            <a:noAutofit/>
          </a:bodyPr>
          <a:lstStyle/>
          <a:p>
            <a:fld id="{59F4C2C2-D810-4C4F-B43D-1CC8DBDFC0E5}" type="slidenum">
              <a:rPr lang="en-US" smtClean="0"/>
              <a:t>‹#›</a:t>
            </a:fld>
            <a:endParaRPr lang="en-US"/>
          </a:p>
        </p:txBody>
      </p:sp>
    </p:spTree>
    <p:extLst>
      <p:ext uri="{BB962C8B-B14F-4D97-AF65-F5344CB8AC3E}">
        <p14:creationId xmlns:p14="http://schemas.microsoft.com/office/powerpoint/2010/main" val="481159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AAE36-D0BE-A289-EE2D-C80D4EAD8E4F}"/>
              </a:ext>
            </a:extLst>
          </p:cNvPr>
          <p:cNvSpPr>
            <a:spLocks noGrp="1"/>
          </p:cNvSpPr>
          <p:nvPr>
            <p:ph type="title"/>
          </p:nvPr>
        </p:nvSpPr>
        <p:spPr>
          <a:xfrm>
            <a:off x="723900" y="685800"/>
            <a:ext cx="10744200" cy="971062"/>
          </a:xfrm>
        </p:spPr>
        <p:txBody>
          <a:bodyPr>
            <a:noAutofit/>
          </a:bodyPr>
          <a:lstStyle>
            <a:lvl1pPr>
              <a:lnSpc>
                <a:spcPct val="80000"/>
              </a:lnSpc>
              <a:defRPr sz="2800" spc="-100" baseline="0"/>
            </a:lvl1pPr>
          </a:lstStyle>
          <a:p>
            <a:r>
              <a:rPr lang="en-US"/>
              <a:t>Click to edit Master title style</a:t>
            </a:r>
          </a:p>
        </p:txBody>
      </p:sp>
      <p:sp>
        <p:nvSpPr>
          <p:cNvPr id="4" name="Footer Placeholder 3">
            <a:extLst>
              <a:ext uri="{FF2B5EF4-FFF2-40B4-BE49-F238E27FC236}">
                <a16:creationId xmlns:a16="http://schemas.microsoft.com/office/drawing/2014/main" id="{2FDB846C-279B-BA6C-F56B-1FC2617AA54E}"/>
              </a:ext>
            </a:extLst>
          </p:cNvPr>
          <p:cNvSpPr>
            <a:spLocks noGrp="1"/>
          </p:cNvSpPr>
          <p:nvPr>
            <p:ph type="ftr" sz="quarter" idx="11"/>
          </p:nvPr>
        </p:nvSpPr>
        <p:spPr/>
        <p:txBody>
          <a:bodyPr>
            <a:noAutofit/>
          </a:bodyPr>
          <a:lstStyle/>
          <a:p>
            <a:endParaRPr lang="en-US"/>
          </a:p>
        </p:txBody>
      </p:sp>
      <p:sp>
        <p:nvSpPr>
          <p:cNvPr id="5" name="Slide Number Placeholder 4">
            <a:extLst>
              <a:ext uri="{FF2B5EF4-FFF2-40B4-BE49-F238E27FC236}">
                <a16:creationId xmlns:a16="http://schemas.microsoft.com/office/drawing/2014/main" id="{6AE2DC2B-5A65-DCC2-7E48-36C5B9246CD7}"/>
              </a:ext>
            </a:extLst>
          </p:cNvPr>
          <p:cNvSpPr>
            <a:spLocks noGrp="1"/>
          </p:cNvSpPr>
          <p:nvPr>
            <p:ph type="sldNum" sz="quarter" idx="12"/>
          </p:nvPr>
        </p:nvSpPr>
        <p:spPr/>
        <p:txBody>
          <a:bodyPr>
            <a:noAutofit/>
          </a:bodyPr>
          <a:lstStyle/>
          <a:p>
            <a:fld id="{59F4C2C2-D810-4C4F-B43D-1CC8DBDFC0E5}" type="slidenum">
              <a:rPr lang="en-US" smtClean="0"/>
              <a:t>‹#›</a:t>
            </a:fld>
            <a:endParaRPr lang="en-US"/>
          </a:p>
        </p:txBody>
      </p:sp>
    </p:spTree>
    <p:extLst>
      <p:ext uri="{BB962C8B-B14F-4D97-AF65-F5344CB8AC3E}">
        <p14:creationId xmlns:p14="http://schemas.microsoft.com/office/powerpoint/2010/main" val="710496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Large Statement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AAE36-D0BE-A289-EE2D-C80D4EAD8E4F}"/>
              </a:ext>
            </a:extLst>
          </p:cNvPr>
          <p:cNvSpPr>
            <a:spLocks noGrp="1"/>
          </p:cNvSpPr>
          <p:nvPr>
            <p:ph type="title"/>
          </p:nvPr>
        </p:nvSpPr>
        <p:spPr>
          <a:xfrm>
            <a:off x="696400" y="685800"/>
            <a:ext cx="5285300" cy="5486400"/>
          </a:xfrm>
        </p:spPr>
        <p:txBody>
          <a:bodyPr anchor="ctr" anchorCtr="0">
            <a:noAutofit/>
          </a:bodyPr>
          <a:lstStyle>
            <a:lvl1pPr>
              <a:lnSpc>
                <a:spcPct val="80000"/>
              </a:lnSpc>
              <a:defRPr sz="7000" spc="-300"/>
            </a:lvl1pPr>
          </a:lstStyle>
          <a:p>
            <a:r>
              <a:rPr lang="en-US"/>
              <a:t>Click to edit Master title style</a:t>
            </a:r>
          </a:p>
        </p:txBody>
      </p:sp>
      <p:sp>
        <p:nvSpPr>
          <p:cNvPr id="4" name="Footer Placeholder 3">
            <a:extLst>
              <a:ext uri="{FF2B5EF4-FFF2-40B4-BE49-F238E27FC236}">
                <a16:creationId xmlns:a16="http://schemas.microsoft.com/office/drawing/2014/main" id="{2FDB846C-279B-BA6C-F56B-1FC2617AA54E}"/>
              </a:ext>
            </a:extLst>
          </p:cNvPr>
          <p:cNvSpPr>
            <a:spLocks noGrp="1"/>
          </p:cNvSpPr>
          <p:nvPr>
            <p:ph type="ftr" sz="quarter" idx="11"/>
          </p:nvPr>
        </p:nvSpPr>
        <p:spPr/>
        <p:txBody>
          <a:bodyPr>
            <a:noAutofit/>
          </a:bodyPr>
          <a:lstStyle/>
          <a:p>
            <a:endParaRPr lang="en-US"/>
          </a:p>
        </p:txBody>
      </p:sp>
      <p:sp>
        <p:nvSpPr>
          <p:cNvPr id="5" name="Slide Number Placeholder 4">
            <a:extLst>
              <a:ext uri="{FF2B5EF4-FFF2-40B4-BE49-F238E27FC236}">
                <a16:creationId xmlns:a16="http://schemas.microsoft.com/office/drawing/2014/main" id="{6AE2DC2B-5A65-DCC2-7E48-36C5B9246CD7}"/>
              </a:ext>
            </a:extLst>
          </p:cNvPr>
          <p:cNvSpPr>
            <a:spLocks noGrp="1"/>
          </p:cNvSpPr>
          <p:nvPr>
            <p:ph type="sldNum" sz="quarter" idx="12"/>
          </p:nvPr>
        </p:nvSpPr>
        <p:spPr/>
        <p:txBody>
          <a:bodyPr>
            <a:noAutofit/>
          </a:bodyPr>
          <a:lstStyle/>
          <a:p>
            <a:fld id="{59F4C2C2-D810-4C4F-B43D-1CC8DBDFC0E5}" type="slidenum">
              <a:rPr lang="en-US" smtClean="0"/>
              <a:t>‹#›</a:t>
            </a:fld>
            <a:endParaRPr lang="en-US"/>
          </a:p>
        </p:txBody>
      </p:sp>
    </p:spTree>
    <p:extLst>
      <p:ext uri="{BB962C8B-B14F-4D97-AF65-F5344CB8AC3E}">
        <p14:creationId xmlns:p14="http://schemas.microsoft.com/office/powerpoint/2010/main" val="468440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AB55C-8ABF-D897-112E-7F61D6AD72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E30AA5-849A-8E8F-7B16-2D4FEBBB4B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D103F3-DB42-69B0-F68C-C08E8649365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9A8018-22DF-8D55-55FD-56FC65DF0F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02BBE0-5471-78DC-22F0-5C7F3710148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B2DCC6-CFBC-42CC-EE3B-D2BEE24894D0}"/>
              </a:ext>
            </a:extLst>
          </p:cNvPr>
          <p:cNvSpPr>
            <a:spLocks noGrp="1"/>
          </p:cNvSpPr>
          <p:nvPr>
            <p:ph type="dt" sz="half" idx="10"/>
          </p:nvPr>
        </p:nvSpPr>
        <p:spPr/>
        <p:txBody>
          <a:bodyPr/>
          <a:lstStyle/>
          <a:p>
            <a:fld id="{B1CE5E00-D67D-0D4F-97CB-3EE70230A054}" type="datetimeFigureOut">
              <a:rPr lang="en-US" smtClean="0"/>
              <a:t>4/14/2026</a:t>
            </a:fld>
            <a:endParaRPr lang="en-US"/>
          </a:p>
        </p:txBody>
      </p:sp>
      <p:sp>
        <p:nvSpPr>
          <p:cNvPr id="8" name="Footer Placeholder 7">
            <a:extLst>
              <a:ext uri="{FF2B5EF4-FFF2-40B4-BE49-F238E27FC236}">
                <a16:creationId xmlns:a16="http://schemas.microsoft.com/office/drawing/2014/main" id="{A645C3D3-3C68-38CA-C6A5-89141BD9DCB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9695C7D-613E-D66F-3B19-92651C12A6E4}"/>
              </a:ext>
            </a:extLst>
          </p:cNvPr>
          <p:cNvSpPr>
            <a:spLocks noGrp="1"/>
          </p:cNvSpPr>
          <p:nvPr>
            <p:ph type="sldNum" sz="quarter" idx="12"/>
          </p:nvPr>
        </p:nvSpPr>
        <p:spPr/>
        <p:txBody>
          <a:bodyPr/>
          <a:lstStyle/>
          <a:p>
            <a:fld id="{CB967057-79FF-9945-99F0-860A1E47021F}" type="slidenum">
              <a:rPr lang="en-US" smtClean="0"/>
              <a:t>‹#›</a:t>
            </a:fld>
            <a:endParaRPr lang="en-US"/>
          </a:p>
        </p:txBody>
      </p:sp>
    </p:spTree>
    <p:extLst>
      <p:ext uri="{BB962C8B-B14F-4D97-AF65-F5344CB8AC3E}">
        <p14:creationId xmlns:p14="http://schemas.microsoft.com/office/powerpoint/2010/main" val="7504301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 Content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AAE36-D0BE-A289-EE2D-C80D4EAD8E4F}"/>
              </a:ext>
            </a:extLst>
          </p:cNvPr>
          <p:cNvSpPr>
            <a:spLocks noGrp="1"/>
          </p:cNvSpPr>
          <p:nvPr>
            <p:ph type="title"/>
          </p:nvPr>
        </p:nvSpPr>
        <p:spPr>
          <a:xfrm>
            <a:off x="723900" y="685800"/>
            <a:ext cx="5285300" cy="971062"/>
          </a:xfrm>
        </p:spPr>
        <p:txBody>
          <a:bodyPr>
            <a:noAutofit/>
          </a:bodyPr>
          <a:lstStyle>
            <a:lvl1pPr>
              <a:lnSpc>
                <a:spcPct val="80000"/>
              </a:lnSpc>
              <a:defRPr sz="2800" spc="-100" baseline="0"/>
            </a:lvl1pPr>
          </a:lstStyle>
          <a:p>
            <a:r>
              <a:rPr lang="en-US"/>
              <a:t>Click to edit Master title style</a:t>
            </a:r>
          </a:p>
        </p:txBody>
      </p:sp>
      <p:sp>
        <p:nvSpPr>
          <p:cNvPr id="4" name="Footer Placeholder 3">
            <a:extLst>
              <a:ext uri="{FF2B5EF4-FFF2-40B4-BE49-F238E27FC236}">
                <a16:creationId xmlns:a16="http://schemas.microsoft.com/office/drawing/2014/main" id="{2FDB846C-279B-BA6C-F56B-1FC2617AA54E}"/>
              </a:ext>
            </a:extLst>
          </p:cNvPr>
          <p:cNvSpPr>
            <a:spLocks noGrp="1"/>
          </p:cNvSpPr>
          <p:nvPr>
            <p:ph type="ftr" sz="quarter" idx="11"/>
          </p:nvPr>
        </p:nvSpPr>
        <p:spPr/>
        <p:txBody>
          <a:bodyPr>
            <a:noAutofit/>
          </a:bodyPr>
          <a:lstStyle/>
          <a:p>
            <a:endParaRPr lang="en-US"/>
          </a:p>
        </p:txBody>
      </p:sp>
      <p:sp>
        <p:nvSpPr>
          <p:cNvPr id="5" name="Slide Number Placeholder 4">
            <a:extLst>
              <a:ext uri="{FF2B5EF4-FFF2-40B4-BE49-F238E27FC236}">
                <a16:creationId xmlns:a16="http://schemas.microsoft.com/office/drawing/2014/main" id="{6AE2DC2B-5A65-DCC2-7E48-36C5B9246CD7}"/>
              </a:ext>
            </a:extLst>
          </p:cNvPr>
          <p:cNvSpPr>
            <a:spLocks noGrp="1"/>
          </p:cNvSpPr>
          <p:nvPr>
            <p:ph type="sldNum" sz="quarter" idx="12"/>
          </p:nvPr>
        </p:nvSpPr>
        <p:spPr/>
        <p:txBody>
          <a:bodyPr>
            <a:noAutofit/>
          </a:bodyPr>
          <a:lstStyle/>
          <a:p>
            <a:fld id="{59F4C2C2-D810-4C4F-B43D-1CC8DBDFC0E5}" type="slidenum">
              <a:rPr lang="en-US" smtClean="0"/>
              <a:t>‹#›</a:t>
            </a:fld>
            <a:endParaRPr lang="en-US"/>
          </a:p>
        </p:txBody>
      </p:sp>
      <p:sp>
        <p:nvSpPr>
          <p:cNvPr id="6" name="Text Placeholder 5">
            <a:extLst>
              <a:ext uri="{FF2B5EF4-FFF2-40B4-BE49-F238E27FC236}">
                <a16:creationId xmlns:a16="http://schemas.microsoft.com/office/drawing/2014/main" id="{5E5F6DB0-4559-E4F3-FF6D-E26AE30F5A2E}"/>
              </a:ext>
            </a:extLst>
          </p:cNvPr>
          <p:cNvSpPr>
            <a:spLocks noGrp="1"/>
          </p:cNvSpPr>
          <p:nvPr>
            <p:ph type="body" sz="quarter" idx="14"/>
          </p:nvPr>
        </p:nvSpPr>
        <p:spPr>
          <a:xfrm>
            <a:off x="723900" y="1828800"/>
            <a:ext cx="5257800" cy="43434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0430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 Revers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AAE36-D0BE-A289-EE2D-C80D4EAD8E4F}"/>
              </a:ext>
            </a:extLst>
          </p:cNvPr>
          <p:cNvSpPr>
            <a:spLocks noGrp="1"/>
          </p:cNvSpPr>
          <p:nvPr>
            <p:ph type="title"/>
          </p:nvPr>
        </p:nvSpPr>
        <p:spPr>
          <a:xfrm>
            <a:off x="723900" y="685800"/>
            <a:ext cx="10744200" cy="971062"/>
          </a:xfrm>
        </p:spPr>
        <p:txBody>
          <a:bodyPr>
            <a:noAutofit/>
          </a:bodyPr>
          <a:lstStyle>
            <a:lvl1pPr>
              <a:lnSpc>
                <a:spcPct val="80000"/>
              </a:lnSpc>
              <a:defRPr sz="2800" spc="-100" baseline="0">
                <a:solidFill>
                  <a:schemeClr val="bg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2FDB846C-279B-BA6C-F56B-1FC2617AA54E}"/>
              </a:ext>
            </a:extLst>
          </p:cNvPr>
          <p:cNvSpPr>
            <a:spLocks noGrp="1"/>
          </p:cNvSpPr>
          <p:nvPr>
            <p:ph type="ftr" sz="quarter" idx="11"/>
          </p:nvPr>
        </p:nvSpPr>
        <p:spPr/>
        <p:txBody>
          <a:bodyPr>
            <a:noAutofit/>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6AE2DC2B-5A65-DCC2-7E48-36C5B9246CD7}"/>
              </a:ext>
            </a:extLst>
          </p:cNvPr>
          <p:cNvSpPr>
            <a:spLocks noGrp="1"/>
          </p:cNvSpPr>
          <p:nvPr>
            <p:ph type="sldNum" sz="quarter" idx="12"/>
          </p:nvPr>
        </p:nvSpPr>
        <p:spPr/>
        <p:txBody>
          <a:bodyPr>
            <a:noAutofit/>
          </a:bodyPr>
          <a:lstStyle>
            <a:lvl1pPr>
              <a:defRPr>
                <a:solidFill>
                  <a:schemeClr val="bg1"/>
                </a:solidFill>
              </a:defRPr>
            </a:lvl1pPr>
          </a:lstStyle>
          <a:p>
            <a:fld id="{59F4C2C2-D810-4C4F-B43D-1CC8DBDFC0E5}" type="slidenum">
              <a:rPr lang="en-US" smtClean="0"/>
              <a:pPr/>
              <a:t>‹#›</a:t>
            </a:fld>
            <a:endParaRPr lang="en-US"/>
          </a:p>
        </p:txBody>
      </p:sp>
      <p:sp>
        <p:nvSpPr>
          <p:cNvPr id="3" name="L-Shape 2">
            <a:extLst>
              <a:ext uri="{FF2B5EF4-FFF2-40B4-BE49-F238E27FC236}">
                <a16:creationId xmlns:a16="http://schemas.microsoft.com/office/drawing/2014/main" id="{90D7E275-C261-E7DF-E3B5-51EEE50E244D}"/>
              </a:ext>
            </a:extLst>
          </p:cNvPr>
          <p:cNvSpPr/>
          <p:nvPr userDrawn="1"/>
        </p:nvSpPr>
        <p:spPr>
          <a:xfrm rot="16200000">
            <a:off x="11628120" y="6294120"/>
            <a:ext cx="411480" cy="411480"/>
          </a:xfrm>
          <a:prstGeom prst="corner">
            <a:avLst>
              <a:gd name="adj1" fmla="val 26389"/>
              <a:gd name="adj2" fmla="val 277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Tree>
    <p:extLst>
      <p:ext uri="{BB962C8B-B14F-4D97-AF65-F5344CB8AC3E}">
        <p14:creationId xmlns:p14="http://schemas.microsoft.com/office/powerpoint/2010/main" val="823071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Large Statement / Revers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AAE36-D0BE-A289-EE2D-C80D4EAD8E4F}"/>
              </a:ext>
            </a:extLst>
          </p:cNvPr>
          <p:cNvSpPr>
            <a:spLocks noGrp="1"/>
          </p:cNvSpPr>
          <p:nvPr>
            <p:ph type="title"/>
          </p:nvPr>
        </p:nvSpPr>
        <p:spPr>
          <a:xfrm>
            <a:off x="696400" y="685800"/>
            <a:ext cx="5285300" cy="5486400"/>
          </a:xfrm>
        </p:spPr>
        <p:txBody>
          <a:bodyPr anchor="ctr" anchorCtr="0">
            <a:noAutofit/>
          </a:bodyPr>
          <a:lstStyle>
            <a:lvl1pPr>
              <a:lnSpc>
                <a:spcPct val="80000"/>
              </a:lnSpc>
              <a:defRPr sz="7000" spc="-300">
                <a:solidFill>
                  <a:schemeClr val="bg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2FDB846C-279B-BA6C-F56B-1FC2617AA54E}"/>
              </a:ext>
            </a:extLst>
          </p:cNvPr>
          <p:cNvSpPr>
            <a:spLocks noGrp="1"/>
          </p:cNvSpPr>
          <p:nvPr>
            <p:ph type="ftr" sz="quarter" idx="11"/>
          </p:nvPr>
        </p:nvSpPr>
        <p:spPr/>
        <p:txBody>
          <a:bodyPr>
            <a:noAutofit/>
          </a:bodyPr>
          <a:lstStyle/>
          <a:p>
            <a:endParaRPr lang="en-US"/>
          </a:p>
        </p:txBody>
      </p:sp>
      <p:sp>
        <p:nvSpPr>
          <p:cNvPr id="5" name="Slide Number Placeholder 4">
            <a:extLst>
              <a:ext uri="{FF2B5EF4-FFF2-40B4-BE49-F238E27FC236}">
                <a16:creationId xmlns:a16="http://schemas.microsoft.com/office/drawing/2014/main" id="{6AE2DC2B-5A65-DCC2-7E48-36C5B9246CD7}"/>
              </a:ext>
            </a:extLst>
          </p:cNvPr>
          <p:cNvSpPr>
            <a:spLocks noGrp="1"/>
          </p:cNvSpPr>
          <p:nvPr>
            <p:ph type="sldNum" sz="quarter" idx="12"/>
          </p:nvPr>
        </p:nvSpPr>
        <p:spPr/>
        <p:txBody>
          <a:bodyPr>
            <a:noAutofit/>
          </a:bodyPr>
          <a:lstStyle/>
          <a:p>
            <a:fld id="{59F4C2C2-D810-4C4F-B43D-1CC8DBDFC0E5}" type="slidenum">
              <a:rPr lang="en-US" smtClean="0"/>
              <a:t>‹#›</a:t>
            </a:fld>
            <a:endParaRPr lang="en-US"/>
          </a:p>
        </p:txBody>
      </p:sp>
      <p:sp>
        <p:nvSpPr>
          <p:cNvPr id="3" name="L-Shape 2">
            <a:extLst>
              <a:ext uri="{FF2B5EF4-FFF2-40B4-BE49-F238E27FC236}">
                <a16:creationId xmlns:a16="http://schemas.microsoft.com/office/drawing/2014/main" id="{0CA48CD7-9EF4-6BE4-1C50-87201356722A}"/>
              </a:ext>
            </a:extLst>
          </p:cNvPr>
          <p:cNvSpPr/>
          <p:nvPr userDrawn="1"/>
        </p:nvSpPr>
        <p:spPr>
          <a:xfrm rot="16200000">
            <a:off x="11628120" y="6294120"/>
            <a:ext cx="411480" cy="411480"/>
          </a:xfrm>
          <a:prstGeom prst="corner">
            <a:avLst>
              <a:gd name="adj1" fmla="val 26389"/>
              <a:gd name="adj2" fmla="val 277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Tree>
    <p:extLst>
      <p:ext uri="{BB962C8B-B14F-4D97-AF65-F5344CB8AC3E}">
        <p14:creationId xmlns:p14="http://schemas.microsoft.com/office/powerpoint/2010/main" val="1547905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2_Title Only / Blue">
    <p:bg>
      <p:bgPr>
        <a:gradFill flip="none" rotWithShape="1">
          <a:gsLst>
            <a:gs pos="86000">
              <a:srgbClr val="0A05CE"/>
            </a:gs>
            <a:gs pos="0">
              <a:srgbClr val="4C7FDE"/>
            </a:gs>
          </a:gsLst>
          <a:lin ang="81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8C81C-8BC4-D0E1-4629-CCE6D24D8283}"/>
              </a:ext>
            </a:extLst>
          </p:cNvPr>
          <p:cNvSpPr>
            <a:spLocks noGrp="1"/>
          </p:cNvSpPr>
          <p:nvPr>
            <p:ph type="title" hasCustomPrompt="1"/>
          </p:nvPr>
        </p:nvSpPr>
        <p:spPr>
          <a:xfrm>
            <a:off x="822960" y="685800"/>
            <a:ext cx="10530840" cy="685800"/>
          </a:xfrm>
        </p:spPr>
        <p:txBody>
          <a:bodyPr/>
          <a:lstStyle>
            <a:lvl1pPr>
              <a:defRPr>
                <a:solidFill>
                  <a:schemeClr val="bg1"/>
                </a:solidFill>
              </a:defRPr>
            </a:lvl1pPr>
          </a:lstStyle>
          <a:p>
            <a:r>
              <a:rPr lang="en-US"/>
              <a:t>Slide Headline</a:t>
            </a:r>
          </a:p>
        </p:txBody>
      </p:sp>
      <p:sp>
        <p:nvSpPr>
          <p:cNvPr id="3" name="Footer Placeholder 2">
            <a:extLst>
              <a:ext uri="{FF2B5EF4-FFF2-40B4-BE49-F238E27FC236}">
                <a16:creationId xmlns:a16="http://schemas.microsoft.com/office/drawing/2014/main" id="{C2DE8F90-6C33-94EC-2FE5-3CFA1F5CBE87}"/>
              </a:ext>
            </a:extLst>
          </p:cNvPr>
          <p:cNvSpPr>
            <a:spLocks noGrp="1"/>
          </p:cNvSpPr>
          <p:nvPr>
            <p:ph type="ftr" sz="quarter" idx="10"/>
          </p:nvPr>
        </p:nvSpPr>
        <p:spPr/>
        <p:txBody>
          <a:bodyPr/>
          <a:lstStyle>
            <a:lvl1pPr>
              <a:defRPr>
                <a:solidFill>
                  <a:schemeClr val="bg1">
                    <a:alpha val="50000"/>
                  </a:schemeClr>
                </a:solidFill>
              </a:defRPr>
            </a:lvl1pPr>
          </a:lstStyle>
          <a:p>
            <a:endParaRPr lang="en-US"/>
          </a:p>
        </p:txBody>
      </p:sp>
      <p:sp>
        <p:nvSpPr>
          <p:cNvPr id="4" name="Slide Number Placeholder 3">
            <a:extLst>
              <a:ext uri="{FF2B5EF4-FFF2-40B4-BE49-F238E27FC236}">
                <a16:creationId xmlns:a16="http://schemas.microsoft.com/office/drawing/2014/main" id="{9AEB8B62-1B7B-318C-720E-601D93AFA9BF}"/>
              </a:ext>
            </a:extLst>
          </p:cNvPr>
          <p:cNvSpPr>
            <a:spLocks noGrp="1"/>
          </p:cNvSpPr>
          <p:nvPr>
            <p:ph type="sldNum" sz="quarter" idx="11"/>
          </p:nvPr>
        </p:nvSpPr>
        <p:spPr/>
        <p:txBody>
          <a:bodyPr/>
          <a:lstStyle>
            <a:lvl1pPr>
              <a:defRPr>
                <a:solidFill>
                  <a:schemeClr val="bg1"/>
                </a:solidFill>
              </a:defRPr>
            </a:lvl1pPr>
          </a:lstStyle>
          <a:p>
            <a:fld id="{59F4C2C2-D810-4C4F-B43D-1CC8DBDFC0E5}" type="slidenum">
              <a:rPr lang="en-US" smtClean="0"/>
              <a:pPr/>
              <a:t>‹#›</a:t>
            </a:fld>
            <a:endParaRPr lang="en-US"/>
          </a:p>
        </p:txBody>
      </p:sp>
      <p:sp>
        <p:nvSpPr>
          <p:cNvPr id="6" name="Text Placeholder 8">
            <a:extLst>
              <a:ext uri="{FF2B5EF4-FFF2-40B4-BE49-F238E27FC236}">
                <a16:creationId xmlns:a16="http://schemas.microsoft.com/office/drawing/2014/main" id="{A5F0039E-6884-39DC-F0C9-02728BC03CEB}"/>
              </a:ext>
            </a:extLst>
          </p:cNvPr>
          <p:cNvSpPr>
            <a:spLocks noGrp="1"/>
          </p:cNvSpPr>
          <p:nvPr>
            <p:ph type="body" sz="quarter" idx="12"/>
          </p:nvPr>
        </p:nvSpPr>
        <p:spPr>
          <a:xfrm>
            <a:off x="822959" y="1509237"/>
            <a:ext cx="10530839" cy="4398160"/>
          </a:xfrm>
        </p:spPr>
        <p:txBody>
          <a:bodyPr/>
          <a:lstStyle>
            <a:lvl1pPr marL="0" indent="0">
              <a:lnSpc>
                <a:spcPct val="90000"/>
              </a:lnSpc>
              <a:spcBef>
                <a:spcPts val="1000"/>
              </a:spcBef>
              <a:buNone/>
              <a:defRPr>
                <a:solidFill>
                  <a:schemeClr val="bg1"/>
                </a:solidFill>
              </a:defRPr>
            </a:lvl1pPr>
            <a:lvl2pPr marL="177800" indent="0">
              <a:lnSpc>
                <a:spcPct val="90000"/>
              </a:lnSpc>
              <a:spcBef>
                <a:spcPts val="1000"/>
              </a:spcBef>
              <a:buNone/>
              <a:defRPr>
                <a:solidFill>
                  <a:schemeClr val="bg1"/>
                </a:solidFill>
              </a:defRPr>
            </a:lvl2pPr>
            <a:lvl3pPr marL="287338" indent="0">
              <a:lnSpc>
                <a:spcPct val="90000"/>
              </a:lnSpc>
              <a:spcBef>
                <a:spcPts val="1000"/>
              </a:spcBef>
              <a:buNone/>
              <a:defRPr>
                <a:solidFill>
                  <a:schemeClr val="bg1"/>
                </a:solidFill>
              </a:defRPr>
            </a:lvl3pPr>
            <a:lvl4pPr marL="465137" indent="0">
              <a:lnSpc>
                <a:spcPct val="90000"/>
              </a:lnSpc>
              <a:spcBef>
                <a:spcPts val="1000"/>
              </a:spcBef>
              <a:buNone/>
              <a:defRPr>
                <a:solidFill>
                  <a:schemeClr val="bg1"/>
                </a:solidFill>
              </a:defRPr>
            </a:lvl4pPr>
            <a:lvl5pPr marL="635000" indent="0">
              <a:lnSpc>
                <a:spcPct val="90000"/>
              </a:lnSpc>
              <a:spcBef>
                <a:spcPts val="1000"/>
              </a:spcBef>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2567B5FE-1D10-39D4-07F9-21F718F8B42F}"/>
              </a:ext>
            </a:extLst>
          </p:cNvPr>
          <p:cNvSpPr txBox="1"/>
          <p:nvPr userDrawn="1"/>
        </p:nvSpPr>
        <p:spPr>
          <a:xfrm>
            <a:off x="152401" y="132806"/>
            <a:ext cx="1225826" cy="92333"/>
          </a:xfrm>
          <a:prstGeom prst="rect">
            <a:avLst/>
          </a:prstGeom>
          <a:noFill/>
        </p:spPr>
        <p:txBody>
          <a:bodyPr wrap="square" lIns="0" tIns="0" rIns="0" bIns="0" rtlCol="0">
            <a:spAutoFit/>
          </a:bodyPr>
          <a:lstStyle/>
          <a:p>
            <a:r>
              <a:rPr lang="en-US" sz="600" b="1" spc="300">
                <a:solidFill>
                  <a:schemeClr val="bg1"/>
                </a:solidFill>
                <a:latin typeface="Aptos Serif" panose="02020604070405020304" pitchFamily="18" charset="0"/>
                <a:cs typeface="Aptos Serif" panose="02020604070405020304" pitchFamily="18" charset="0"/>
              </a:rPr>
              <a:t>NBCUNIVERSAL</a:t>
            </a:r>
          </a:p>
        </p:txBody>
      </p:sp>
    </p:spTree>
    <p:extLst>
      <p:ext uri="{BB962C8B-B14F-4D97-AF65-F5344CB8AC3E}">
        <p14:creationId xmlns:p14="http://schemas.microsoft.com/office/powerpoint/2010/main" val="3495463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E7684-86E9-A149-7AB2-37AA5456A25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86D538-1B59-7B43-029E-41CCD83B4CBD}"/>
              </a:ext>
            </a:extLst>
          </p:cNvPr>
          <p:cNvSpPr>
            <a:spLocks noGrp="1"/>
          </p:cNvSpPr>
          <p:nvPr>
            <p:ph type="dt" sz="half" idx="10"/>
          </p:nvPr>
        </p:nvSpPr>
        <p:spPr/>
        <p:txBody>
          <a:bodyPr/>
          <a:lstStyle/>
          <a:p>
            <a:fld id="{B1CE5E00-D67D-0D4F-97CB-3EE70230A054}" type="datetimeFigureOut">
              <a:rPr lang="en-US" smtClean="0"/>
              <a:t>4/14/2026</a:t>
            </a:fld>
            <a:endParaRPr lang="en-US"/>
          </a:p>
        </p:txBody>
      </p:sp>
      <p:sp>
        <p:nvSpPr>
          <p:cNvPr id="4" name="Footer Placeholder 3">
            <a:extLst>
              <a:ext uri="{FF2B5EF4-FFF2-40B4-BE49-F238E27FC236}">
                <a16:creationId xmlns:a16="http://schemas.microsoft.com/office/drawing/2014/main" id="{4477598B-89BE-B5E4-2A3C-F4E2D78588F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B2A237B-7E8E-6A33-EC31-A49CBA9E3282}"/>
              </a:ext>
            </a:extLst>
          </p:cNvPr>
          <p:cNvSpPr>
            <a:spLocks noGrp="1"/>
          </p:cNvSpPr>
          <p:nvPr>
            <p:ph type="sldNum" sz="quarter" idx="12"/>
          </p:nvPr>
        </p:nvSpPr>
        <p:spPr/>
        <p:txBody>
          <a:bodyPr/>
          <a:lstStyle/>
          <a:p>
            <a:fld id="{CB967057-79FF-9945-99F0-860A1E47021F}" type="slidenum">
              <a:rPr lang="en-US" smtClean="0"/>
              <a:t>‹#›</a:t>
            </a:fld>
            <a:endParaRPr lang="en-US"/>
          </a:p>
        </p:txBody>
      </p:sp>
    </p:spTree>
    <p:extLst>
      <p:ext uri="{BB962C8B-B14F-4D97-AF65-F5344CB8AC3E}">
        <p14:creationId xmlns:p14="http://schemas.microsoft.com/office/powerpoint/2010/main" val="2828318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B2DB6B-3838-03B2-70E5-00BE9F2BFE82}"/>
              </a:ext>
            </a:extLst>
          </p:cNvPr>
          <p:cNvSpPr>
            <a:spLocks noGrp="1"/>
          </p:cNvSpPr>
          <p:nvPr>
            <p:ph type="dt" sz="half" idx="10"/>
          </p:nvPr>
        </p:nvSpPr>
        <p:spPr/>
        <p:txBody>
          <a:bodyPr/>
          <a:lstStyle/>
          <a:p>
            <a:fld id="{B1CE5E00-D67D-0D4F-97CB-3EE70230A054}" type="datetimeFigureOut">
              <a:rPr lang="en-US" smtClean="0"/>
              <a:t>4/14/2026</a:t>
            </a:fld>
            <a:endParaRPr lang="en-US"/>
          </a:p>
        </p:txBody>
      </p:sp>
      <p:sp>
        <p:nvSpPr>
          <p:cNvPr id="3" name="Footer Placeholder 2">
            <a:extLst>
              <a:ext uri="{FF2B5EF4-FFF2-40B4-BE49-F238E27FC236}">
                <a16:creationId xmlns:a16="http://schemas.microsoft.com/office/drawing/2014/main" id="{B765AAAD-810B-D8C4-85F7-D1018171D95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F52300-D063-1ED6-188D-F1E4BCED9E6D}"/>
              </a:ext>
            </a:extLst>
          </p:cNvPr>
          <p:cNvSpPr>
            <a:spLocks noGrp="1"/>
          </p:cNvSpPr>
          <p:nvPr>
            <p:ph type="sldNum" sz="quarter" idx="12"/>
          </p:nvPr>
        </p:nvSpPr>
        <p:spPr/>
        <p:txBody>
          <a:bodyPr/>
          <a:lstStyle/>
          <a:p>
            <a:fld id="{CB967057-79FF-9945-99F0-860A1E47021F}" type="slidenum">
              <a:rPr lang="en-US" smtClean="0"/>
              <a:t>‹#›</a:t>
            </a:fld>
            <a:endParaRPr lang="en-US"/>
          </a:p>
        </p:txBody>
      </p:sp>
    </p:spTree>
    <p:extLst>
      <p:ext uri="{BB962C8B-B14F-4D97-AF65-F5344CB8AC3E}">
        <p14:creationId xmlns:p14="http://schemas.microsoft.com/office/powerpoint/2010/main" val="19210923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0B48C-FA96-DFB4-E064-88ECBD9ABA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2CF1A3-A404-1BB8-064D-78A5F8E7E5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48C427-C1BE-B31C-C7C7-79BB73945A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1968BB-354A-1C20-E7C3-2F8D096F0CF4}"/>
              </a:ext>
            </a:extLst>
          </p:cNvPr>
          <p:cNvSpPr>
            <a:spLocks noGrp="1"/>
          </p:cNvSpPr>
          <p:nvPr>
            <p:ph type="dt" sz="half" idx="10"/>
          </p:nvPr>
        </p:nvSpPr>
        <p:spPr/>
        <p:txBody>
          <a:bodyPr/>
          <a:lstStyle/>
          <a:p>
            <a:fld id="{B1CE5E00-D67D-0D4F-97CB-3EE70230A054}" type="datetimeFigureOut">
              <a:rPr lang="en-US" smtClean="0"/>
              <a:t>4/14/2026</a:t>
            </a:fld>
            <a:endParaRPr lang="en-US"/>
          </a:p>
        </p:txBody>
      </p:sp>
      <p:sp>
        <p:nvSpPr>
          <p:cNvPr id="6" name="Footer Placeholder 5">
            <a:extLst>
              <a:ext uri="{FF2B5EF4-FFF2-40B4-BE49-F238E27FC236}">
                <a16:creationId xmlns:a16="http://schemas.microsoft.com/office/drawing/2014/main" id="{C6BE196F-D810-9541-9B8F-05EE8126A9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FA9986-5FD1-057F-AAD4-2CD2B1EF9C3D}"/>
              </a:ext>
            </a:extLst>
          </p:cNvPr>
          <p:cNvSpPr>
            <a:spLocks noGrp="1"/>
          </p:cNvSpPr>
          <p:nvPr>
            <p:ph type="sldNum" sz="quarter" idx="12"/>
          </p:nvPr>
        </p:nvSpPr>
        <p:spPr/>
        <p:txBody>
          <a:bodyPr/>
          <a:lstStyle/>
          <a:p>
            <a:fld id="{CB967057-79FF-9945-99F0-860A1E47021F}" type="slidenum">
              <a:rPr lang="en-US" smtClean="0"/>
              <a:t>‹#›</a:t>
            </a:fld>
            <a:endParaRPr lang="en-US"/>
          </a:p>
        </p:txBody>
      </p:sp>
    </p:spTree>
    <p:extLst>
      <p:ext uri="{BB962C8B-B14F-4D97-AF65-F5344CB8AC3E}">
        <p14:creationId xmlns:p14="http://schemas.microsoft.com/office/powerpoint/2010/main" val="1524406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C3DF1-C28A-0507-3755-0D4402CDDA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CC79EB-F0B5-EFFC-26C9-0CA8FF7481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B97144-C8F7-3389-95DB-5318FFF6BE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769647-8838-4803-E8F1-A3B456A4E4C2}"/>
              </a:ext>
            </a:extLst>
          </p:cNvPr>
          <p:cNvSpPr>
            <a:spLocks noGrp="1"/>
          </p:cNvSpPr>
          <p:nvPr>
            <p:ph type="dt" sz="half" idx="10"/>
          </p:nvPr>
        </p:nvSpPr>
        <p:spPr/>
        <p:txBody>
          <a:bodyPr/>
          <a:lstStyle/>
          <a:p>
            <a:fld id="{B1CE5E00-D67D-0D4F-97CB-3EE70230A054}" type="datetimeFigureOut">
              <a:rPr lang="en-US" smtClean="0"/>
              <a:t>4/14/2026</a:t>
            </a:fld>
            <a:endParaRPr lang="en-US"/>
          </a:p>
        </p:txBody>
      </p:sp>
      <p:sp>
        <p:nvSpPr>
          <p:cNvPr id="6" name="Footer Placeholder 5">
            <a:extLst>
              <a:ext uri="{FF2B5EF4-FFF2-40B4-BE49-F238E27FC236}">
                <a16:creationId xmlns:a16="http://schemas.microsoft.com/office/drawing/2014/main" id="{C49E4883-342F-49C4-E292-9934D36E3C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8599FA-0252-2461-BE84-10D40A999867}"/>
              </a:ext>
            </a:extLst>
          </p:cNvPr>
          <p:cNvSpPr>
            <a:spLocks noGrp="1"/>
          </p:cNvSpPr>
          <p:nvPr>
            <p:ph type="sldNum" sz="quarter" idx="12"/>
          </p:nvPr>
        </p:nvSpPr>
        <p:spPr/>
        <p:txBody>
          <a:bodyPr/>
          <a:lstStyle/>
          <a:p>
            <a:fld id="{CB967057-79FF-9945-99F0-860A1E47021F}" type="slidenum">
              <a:rPr lang="en-US" smtClean="0"/>
              <a:t>‹#›</a:t>
            </a:fld>
            <a:endParaRPr lang="en-US"/>
          </a:p>
        </p:txBody>
      </p:sp>
    </p:spTree>
    <p:extLst>
      <p:ext uri="{BB962C8B-B14F-4D97-AF65-F5344CB8AC3E}">
        <p14:creationId xmlns:p14="http://schemas.microsoft.com/office/powerpoint/2010/main" val="716523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41" Type="http://schemas.openxmlformats.org/officeDocument/2006/relationships/slideLayout" Target="../slideLayouts/slideLayout5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theme" Target="../theme/theme2.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3BD166-F53C-7C28-78AA-47511A0B4F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48EBD4B-9F92-2A09-1CAD-5F2AAB0A7A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48BD7F-A9AF-3CDC-C503-DD3B1967E6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1CE5E00-D67D-0D4F-97CB-3EE70230A054}" type="datetimeFigureOut">
              <a:rPr lang="en-US" smtClean="0"/>
              <a:t>4/14/2026</a:t>
            </a:fld>
            <a:endParaRPr lang="en-US"/>
          </a:p>
        </p:txBody>
      </p:sp>
      <p:sp>
        <p:nvSpPr>
          <p:cNvPr id="5" name="Footer Placeholder 4">
            <a:extLst>
              <a:ext uri="{FF2B5EF4-FFF2-40B4-BE49-F238E27FC236}">
                <a16:creationId xmlns:a16="http://schemas.microsoft.com/office/drawing/2014/main" id="{65E72925-2706-70F9-6DEE-B6FDF04A7D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5CA6615-55B7-9B10-E73B-7310FE0A3E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B967057-79FF-9945-99F0-860A1E47021F}" type="slidenum">
              <a:rPr lang="en-US" smtClean="0"/>
              <a:t>‹#›</a:t>
            </a:fld>
            <a:endParaRPr lang="en-US"/>
          </a:p>
        </p:txBody>
      </p:sp>
    </p:spTree>
    <p:extLst>
      <p:ext uri="{BB962C8B-B14F-4D97-AF65-F5344CB8AC3E}">
        <p14:creationId xmlns:p14="http://schemas.microsoft.com/office/powerpoint/2010/main" val="25861290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4BA860-7DA7-E5E5-749E-FA412539874B}"/>
              </a:ext>
            </a:extLst>
          </p:cNvPr>
          <p:cNvSpPr>
            <a:spLocks noGrp="1"/>
          </p:cNvSpPr>
          <p:nvPr>
            <p:ph type="title"/>
          </p:nvPr>
        </p:nvSpPr>
        <p:spPr>
          <a:xfrm>
            <a:off x="825582" y="685800"/>
            <a:ext cx="10510049" cy="685800"/>
          </a:xfrm>
          <a:prstGeom prst="rect">
            <a:avLst/>
          </a:prstGeom>
        </p:spPr>
        <p:txBody>
          <a:bodyPr vert="horz" lIns="0" tIns="0" rIns="0" bIns="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D86E1F75-4DB1-0049-6AFB-A3E9E42C6D26}"/>
              </a:ext>
            </a:extLst>
          </p:cNvPr>
          <p:cNvSpPr>
            <a:spLocks noGrp="1"/>
          </p:cNvSpPr>
          <p:nvPr>
            <p:ph type="body" idx="1"/>
          </p:nvPr>
        </p:nvSpPr>
        <p:spPr>
          <a:xfrm>
            <a:off x="843751" y="1828800"/>
            <a:ext cx="5029200"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161C402-54AA-47B3-A1B3-04B37D4CDCBD}"/>
              </a:ext>
            </a:extLst>
          </p:cNvPr>
          <p:cNvSpPr>
            <a:spLocks noGrp="1"/>
          </p:cNvSpPr>
          <p:nvPr>
            <p:ph type="ftr" sz="quarter" idx="3"/>
          </p:nvPr>
        </p:nvSpPr>
        <p:spPr>
          <a:xfrm>
            <a:off x="838200" y="6488884"/>
            <a:ext cx="10058400" cy="228600"/>
          </a:xfrm>
          <a:prstGeom prst="rect">
            <a:avLst/>
          </a:prstGeom>
        </p:spPr>
        <p:txBody>
          <a:bodyPr vert="horz" lIns="0" tIns="0" rIns="0" bIns="0" rtlCol="0" anchor="b" anchorCtr="0"/>
          <a:lstStyle>
            <a:lvl1pPr algn="l">
              <a:defRPr sz="700">
                <a:solidFill>
                  <a:schemeClr val="tx1">
                    <a:alpha val="50000"/>
                  </a:schemeClr>
                </a:solidFill>
              </a:defRPr>
            </a:lvl1pPr>
          </a:lstStyle>
          <a:p>
            <a:endParaRPr lang="en-US"/>
          </a:p>
        </p:txBody>
      </p:sp>
      <p:sp>
        <p:nvSpPr>
          <p:cNvPr id="6" name="Slide Number Placeholder 5">
            <a:extLst>
              <a:ext uri="{FF2B5EF4-FFF2-40B4-BE49-F238E27FC236}">
                <a16:creationId xmlns:a16="http://schemas.microsoft.com/office/drawing/2014/main" id="{FC546BA1-5EB1-D68C-8250-42E34EAD3555}"/>
              </a:ext>
            </a:extLst>
          </p:cNvPr>
          <p:cNvSpPr>
            <a:spLocks noGrp="1"/>
          </p:cNvSpPr>
          <p:nvPr>
            <p:ph type="sldNum" sz="quarter" idx="4"/>
          </p:nvPr>
        </p:nvSpPr>
        <p:spPr>
          <a:xfrm>
            <a:off x="11544300" y="6488884"/>
            <a:ext cx="495300" cy="228600"/>
          </a:xfrm>
          <a:prstGeom prst="rect">
            <a:avLst/>
          </a:prstGeom>
        </p:spPr>
        <p:txBody>
          <a:bodyPr vert="horz" lIns="0" tIns="0" rIns="0" bIns="0" rtlCol="0" anchor="b" anchorCtr="0"/>
          <a:lstStyle>
            <a:lvl1pPr algn="r">
              <a:defRPr sz="700">
                <a:solidFill>
                  <a:schemeClr val="tx1"/>
                </a:solidFill>
              </a:defRPr>
            </a:lvl1pPr>
          </a:lstStyle>
          <a:p>
            <a:fld id="{59F4C2C2-D810-4C4F-B43D-1CC8DBDFC0E5}" type="slidenum">
              <a:rPr lang="en-US" smtClean="0"/>
              <a:pPr/>
              <a:t>‹#›</a:t>
            </a:fld>
            <a:endParaRPr lang="en-US"/>
          </a:p>
        </p:txBody>
      </p:sp>
      <p:sp>
        <p:nvSpPr>
          <p:cNvPr id="4" name="TextBox 3">
            <a:extLst>
              <a:ext uri="{FF2B5EF4-FFF2-40B4-BE49-F238E27FC236}">
                <a16:creationId xmlns:a16="http://schemas.microsoft.com/office/drawing/2014/main" id="{3EA14BB1-F4D9-8F80-3542-8898654D850B}"/>
              </a:ext>
            </a:extLst>
          </p:cNvPr>
          <p:cNvSpPr txBox="1"/>
          <p:nvPr userDrawn="1"/>
        </p:nvSpPr>
        <p:spPr>
          <a:xfrm>
            <a:off x="152400" y="132806"/>
            <a:ext cx="4026061" cy="76944"/>
          </a:xfrm>
          <a:prstGeom prst="rect">
            <a:avLst/>
          </a:prstGeom>
          <a:noFill/>
        </p:spPr>
        <p:txBody>
          <a:bodyPr wrap="square" lIns="0" tIns="0" rIns="0" bIns="0" rtlCol="0">
            <a:spAutoFit/>
          </a:bodyPr>
          <a:lstStyle/>
          <a:p>
            <a:r>
              <a:rPr lang="en-US" sz="500" b="0" i="0" spc="300">
                <a:solidFill>
                  <a:schemeClr val="tx1"/>
                </a:solidFill>
                <a:latin typeface="Aptos Serif" panose="02020604070405020304" pitchFamily="18" charset="0"/>
                <a:cs typeface="Aptos Serif" panose="02020604070405020304" pitchFamily="18" charset="0"/>
              </a:rPr>
              <a:t>NBCUNIVERSAL</a:t>
            </a:r>
          </a:p>
        </p:txBody>
      </p:sp>
    </p:spTree>
    <p:extLst>
      <p:ext uri="{BB962C8B-B14F-4D97-AF65-F5344CB8AC3E}">
        <p14:creationId xmlns:p14="http://schemas.microsoft.com/office/powerpoint/2010/main" val="4021878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80000"/>
        </a:lnSpc>
        <a:spcBef>
          <a:spcPct val="0"/>
        </a:spcBef>
        <a:buNone/>
        <a:defRPr sz="2800" b="1" kern="1200" spc="0" baseline="0">
          <a:solidFill>
            <a:schemeClr val="tx1"/>
          </a:solidFill>
          <a:latin typeface="+mj-lt"/>
          <a:ea typeface="+mj-ea"/>
          <a:cs typeface="+mj-cs"/>
        </a:defRPr>
      </a:lvl1pPr>
    </p:titleStyle>
    <p:bodyStyle>
      <a:lvl1pPr marL="177800" indent="-177800" algn="l" defTabSz="914400" rtl="0" eaLnBrk="1" latinLnBrk="0" hangingPunct="1">
        <a:lnSpc>
          <a:spcPct val="100000"/>
        </a:lnSpc>
        <a:spcBef>
          <a:spcPts val="600"/>
        </a:spcBef>
        <a:buFont typeface="Arial" panose="020B0604020202020204" pitchFamily="34" charset="0"/>
        <a:buChar char="•"/>
        <a:tabLst/>
        <a:defRPr sz="1200" kern="1200">
          <a:solidFill>
            <a:schemeClr val="tx1"/>
          </a:solidFill>
          <a:latin typeface="+mn-lt"/>
          <a:ea typeface="+mn-ea"/>
          <a:cs typeface="+mn-cs"/>
        </a:defRPr>
      </a:lvl1pPr>
      <a:lvl2pPr marL="287338" indent="-109538" algn="l" defTabSz="914400" rtl="0" eaLnBrk="1" latinLnBrk="0" hangingPunct="1">
        <a:lnSpc>
          <a:spcPct val="100000"/>
        </a:lnSpc>
        <a:spcBef>
          <a:spcPts val="600"/>
        </a:spcBef>
        <a:buFont typeface="Arial" panose="020B0604020202020204" pitchFamily="34" charset="0"/>
        <a:buChar char="•"/>
        <a:tabLst/>
        <a:defRPr sz="1200" kern="1200">
          <a:solidFill>
            <a:schemeClr val="tx1"/>
          </a:solidFill>
          <a:latin typeface="+mn-lt"/>
          <a:ea typeface="+mn-ea"/>
          <a:cs typeface="+mn-cs"/>
        </a:defRPr>
      </a:lvl2pPr>
      <a:lvl3pPr marL="465138" indent="-177800" algn="l" defTabSz="914400" rtl="0" eaLnBrk="1" latinLnBrk="0" hangingPunct="1">
        <a:lnSpc>
          <a:spcPct val="100000"/>
        </a:lnSpc>
        <a:spcBef>
          <a:spcPts val="600"/>
        </a:spcBef>
        <a:buFont typeface="Arial" panose="020B0604020202020204" pitchFamily="34" charset="0"/>
        <a:buChar char="•"/>
        <a:tabLst/>
        <a:defRPr sz="1200" kern="1200">
          <a:solidFill>
            <a:schemeClr val="tx1"/>
          </a:solidFill>
          <a:latin typeface="+mn-lt"/>
          <a:ea typeface="+mn-ea"/>
          <a:cs typeface="+mn-cs"/>
        </a:defRPr>
      </a:lvl3pPr>
      <a:lvl4pPr marL="635000" indent="-169863" algn="l" defTabSz="914400" rtl="0" eaLnBrk="1" latinLnBrk="0" hangingPunct="1">
        <a:lnSpc>
          <a:spcPct val="100000"/>
        </a:lnSpc>
        <a:spcBef>
          <a:spcPts val="600"/>
        </a:spcBef>
        <a:buFont typeface="Arial" panose="020B0604020202020204" pitchFamily="34" charset="0"/>
        <a:buChar char="•"/>
        <a:tabLst/>
        <a:defRPr sz="1200" kern="1200">
          <a:solidFill>
            <a:schemeClr val="tx1"/>
          </a:solidFill>
          <a:latin typeface="+mn-lt"/>
          <a:ea typeface="+mn-ea"/>
          <a:cs typeface="+mn-cs"/>
        </a:defRPr>
      </a:lvl4pPr>
      <a:lvl5pPr marL="803275" indent="-168275" algn="l" defTabSz="914400" rtl="0" eaLnBrk="1" latinLnBrk="0" hangingPunct="1">
        <a:lnSpc>
          <a:spcPct val="100000"/>
        </a:lnSpc>
        <a:spcBef>
          <a:spcPts val="600"/>
        </a:spcBef>
        <a:buFont typeface="Arial" panose="020B060402020202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6">
          <p15:clr>
            <a:srgbClr val="F26B43"/>
          </p15:clr>
        </p15:guide>
        <p15:guide id="2" pos="7584">
          <p15:clr>
            <a:srgbClr val="F26B43"/>
          </p15:clr>
        </p15:guide>
        <p15:guide id="17" orient="horz" pos="288">
          <p15:clr>
            <a:srgbClr val="A4A3A4"/>
          </p15:clr>
        </p15:guide>
        <p15:guide id="18" orient="horz" pos="576">
          <p15:clr>
            <a:srgbClr val="A4A3A4"/>
          </p15:clr>
        </p15:guide>
        <p15:guide id="19" orient="horz" pos="4224">
          <p15:clr>
            <a:srgbClr val="F26B43"/>
          </p15:clr>
        </p15:guide>
        <p15:guide id="21" pos="3696">
          <p15:clr>
            <a:srgbClr val="A4A3A4"/>
          </p15:clr>
        </p15:guide>
        <p15:guide id="22" pos="3408">
          <p15:clr>
            <a:srgbClr val="A4A3A4"/>
          </p15:clr>
        </p15:guide>
        <p15:guide id="23" pos="3120">
          <p15:clr>
            <a:srgbClr val="A4A3A4"/>
          </p15:clr>
        </p15:guide>
        <p15:guide id="24" pos="2832">
          <p15:clr>
            <a:srgbClr val="A4A3A4"/>
          </p15:clr>
        </p15:guide>
        <p15:guide id="25" pos="2544">
          <p15:clr>
            <a:srgbClr val="A4A3A4"/>
          </p15:clr>
        </p15:guide>
        <p15:guide id="26" pos="2256">
          <p15:clr>
            <a:srgbClr val="A4A3A4"/>
          </p15:clr>
        </p15:guide>
        <p15:guide id="27" pos="1968">
          <p15:clr>
            <a:srgbClr val="A4A3A4"/>
          </p15:clr>
        </p15:guide>
        <p15:guide id="28" pos="3984">
          <p15:clr>
            <a:srgbClr val="A4A3A4"/>
          </p15:clr>
        </p15:guide>
        <p15:guide id="29" pos="1680">
          <p15:clr>
            <a:srgbClr val="A4A3A4"/>
          </p15:clr>
        </p15:guide>
        <p15:guide id="30" pos="1392">
          <p15:clr>
            <a:srgbClr val="A4A3A4"/>
          </p15:clr>
        </p15:guide>
        <p15:guide id="31" pos="1104">
          <p15:clr>
            <a:srgbClr val="A4A3A4"/>
          </p15:clr>
        </p15:guide>
        <p15:guide id="32" pos="816">
          <p15:clr>
            <a:srgbClr val="A4A3A4"/>
          </p15:clr>
        </p15:guide>
        <p15:guide id="34" pos="4272">
          <p15:clr>
            <a:srgbClr val="A4A3A4"/>
          </p15:clr>
        </p15:guide>
        <p15:guide id="35" pos="4560">
          <p15:clr>
            <a:srgbClr val="A4A3A4"/>
          </p15:clr>
        </p15:guide>
        <p15:guide id="36" pos="4848">
          <p15:clr>
            <a:srgbClr val="A4A3A4"/>
          </p15:clr>
        </p15:guide>
        <p15:guide id="37" pos="5136">
          <p15:clr>
            <a:srgbClr val="A4A3A4"/>
          </p15:clr>
        </p15:guide>
        <p15:guide id="38" pos="5424">
          <p15:clr>
            <a:srgbClr val="A4A3A4"/>
          </p15:clr>
        </p15:guide>
        <p15:guide id="39" pos="5712">
          <p15:clr>
            <a:srgbClr val="A4A3A4"/>
          </p15:clr>
        </p15:guide>
        <p15:guide id="40" pos="6000">
          <p15:clr>
            <a:srgbClr val="A4A3A4"/>
          </p15:clr>
        </p15:guide>
        <p15:guide id="41" pos="6288">
          <p15:clr>
            <a:srgbClr val="A4A3A4"/>
          </p15:clr>
        </p15:guide>
        <p15:guide id="42" pos="6576">
          <p15:clr>
            <a:srgbClr val="A4A3A4"/>
          </p15:clr>
        </p15:guide>
        <p15:guide id="43" pos="6864">
          <p15:clr>
            <a:srgbClr val="A4A3A4"/>
          </p15:clr>
        </p15:guide>
        <p15:guide id="44" pos="7152">
          <p15:clr>
            <a:srgbClr val="A4A3A4"/>
          </p15:clr>
        </p15:guide>
        <p15:guide id="45" pos="528">
          <p15:clr>
            <a:srgbClr val="A4A3A4"/>
          </p15:clr>
        </p15:guide>
        <p15:guide id="46" orient="horz" pos="96">
          <p15:clr>
            <a:srgbClr val="F26B43"/>
          </p15:clr>
        </p15:guide>
        <p15:guide id="47" orient="horz" pos="864">
          <p15:clr>
            <a:srgbClr val="A4A3A4"/>
          </p15:clr>
        </p15:guide>
        <p15:guide id="48" orient="horz" pos="1152">
          <p15:clr>
            <a:srgbClr val="A4A3A4"/>
          </p15:clr>
        </p15:guide>
        <p15:guide id="49" orient="horz" pos="1440">
          <p15:clr>
            <a:srgbClr val="A4A3A4"/>
          </p15:clr>
        </p15:guide>
        <p15:guide id="50" orient="horz" pos="1728">
          <p15:clr>
            <a:srgbClr val="A4A3A4"/>
          </p15:clr>
        </p15:guide>
        <p15:guide id="51" orient="horz" pos="2016">
          <p15:clr>
            <a:srgbClr val="A4A3A4"/>
          </p15:clr>
        </p15:guide>
        <p15:guide id="52" orient="horz" pos="2304">
          <p15:clr>
            <a:srgbClr val="A4A3A4"/>
          </p15:clr>
        </p15:guide>
        <p15:guide id="53" orient="horz" pos="2160">
          <p15:clr>
            <a:srgbClr val="A4A3A4"/>
          </p15:clr>
        </p15:guide>
        <p15:guide id="54" orient="horz" pos="2592">
          <p15:clr>
            <a:srgbClr val="A4A3A4"/>
          </p15:clr>
        </p15:guide>
        <p15:guide id="55" orient="horz" pos="2880">
          <p15:clr>
            <a:srgbClr val="A4A3A4"/>
          </p15:clr>
        </p15:guide>
        <p15:guide id="56" orient="horz" pos="3168">
          <p15:clr>
            <a:srgbClr val="A4A3A4"/>
          </p15:clr>
        </p15:guide>
        <p15:guide id="57" orient="horz" pos="3456">
          <p15:clr>
            <a:srgbClr val="A4A3A4"/>
          </p15:clr>
        </p15:guide>
        <p15:guide id="58" orient="horz" pos="3744">
          <p15:clr>
            <a:srgbClr val="A4A3A4"/>
          </p15:clr>
        </p15:guide>
        <p15:guide id="59" orient="horz" pos="4032">
          <p15:clr>
            <a:srgbClr val="A4A3A4"/>
          </p15:clr>
        </p15:guide>
        <p15:guide id="60" pos="3840">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sv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sv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microsoft.com/office/2007/relationships/hdphoto" Target="../media/hdphoto2.wdp"/><Relationship Id="rId5" Type="http://schemas.openxmlformats.org/officeDocument/2006/relationships/image" Target="../media/image2.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pn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48.xml"/><Relationship Id="rId6" Type="http://schemas.microsoft.com/office/2007/relationships/hdphoto" Target="../media/hdphoto7.wdp"/><Relationship Id="rId5" Type="http://schemas.openxmlformats.org/officeDocument/2006/relationships/image" Target="../media/image23.png"/><Relationship Id="rId10" Type="http://schemas.microsoft.com/office/2007/relationships/hdphoto" Target="../media/hdphoto9.wdp"/><Relationship Id="rId4" Type="http://schemas.microsoft.com/office/2007/relationships/hdphoto" Target="../media/hdphoto2.wdp"/><Relationship Id="rId9"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1.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3.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microsoft.com/office/2007/relationships/hdphoto" Target="../media/hdphoto1.wdp"/><Relationship Id="rId9" Type="http://schemas.openxmlformats.org/officeDocument/2006/relationships/image" Target="../media/image30.sv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5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notesSlide" Target="../notesSlides/notesSlide15.xml"/><Relationship Id="rId1" Type="http://schemas.openxmlformats.org/officeDocument/2006/relationships/slideLayout" Target="../slideLayouts/slideLayout23.xml"/><Relationship Id="rId5" Type="http://schemas.openxmlformats.org/officeDocument/2006/relationships/image" Target="../media/image37.svg"/><Relationship Id="rId4" Type="http://schemas.openxmlformats.org/officeDocument/2006/relationships/image" Target="../media/image36.svg"/></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hyperlink" Target="https://nbcuni.sharepoint.com/sites/NBCSportsCP/_layouts/15/stream.aspx?id=%2Fsites%2FNBCSportsCP%2FShared%20Documents%2FNFL%2F2022%2FEnhancements%2FAWS%2FWeek%2015%2012%2E18%2E22%20SNF%20%28Commanders%20v%20Giants%29%2FWeek%5F15%5F12%2E18%2E22%5FnbcNFL%5FAWS%5FNGS%5FFull%5F1109pm%2Emp4&amp;ga=1" TargetMode="External"/><Relationship Id="rId7" Type="http://schemas.openxmlformats.org/officeDocument/2006/relationships/hyperlink" Target="https://nbcuni.sharepoint.com/sites/NBCSportsCP/_layouts/15/stream.aspx?id=%2Fsites%2FNBCSportsCP%2FShared%20Documents%2FCycling%2FTour%20de%20France%2F2023%2FEnhancements%2FSalesforce%2F7%2E20%2E23%2Epeacock%2Etdf%5Fstage%5F18%2Esalesforce%2Edomorewithdata%2E936am%2Emp4&amp;ga=1" TargetMode="External"/><Relationship Id="rId12"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47.xml"/><Relationship Id="rId6" Type="http://schemas.openxmlformats.org/officeDocument/2006/relationships/image" Target="../media/image39.png"/><Relationship Id="rId11" Type="http://schemas.openxmlformats.org/officeDocument/2006/relationships/image" Target="../media/image42.jpeg"/><Relationship Id="rId5" Type="http://schemas.openxmlformats.org/officeDocument/2006/relationships/hyperlink" Target="https://nbcuni.sharepoint.com/sites/OrlandoPITeam/_layouts/15/stream.aspx?id=%2Fsites%2FOrlandoPITeam%2FShared%20Documents%2FAccounts%2F2023%2FLPGA%20Tour%2FFeature%20clips%2FAon%2FAon%5FRisk%5FReward%5FChallenge%5F032523%5F828pm%2Emp4&amp;referrer=OneDriveForBusiness&amp;referrerScenario=OpenFile" TargetMode="External"/><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hyperlink" Target="https://www.cnbc.com/advertorial/2024/07/26/intels-ai-platforms-are-revolutionizing-the-olympic-games-viewing-experience-by-taking-broadcast-capabilities-to-new-heights.html"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5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58.svg"/><Relationship Id="rId3" Type="http://schemas.openxmlformats.org/officeDocument/2006/relationships/image" Target="../media/image48.svg"/><Relationship Id="rId7" Type="http://schemas.openxmlformats.org/officeDocument/2006/relationships/image" Target="../media/image52.svg"/><Relationship Id="rId12" Type="http://schemas.openxmlformats.org/officeDocument/2006/relationships/image" Target="../media/image57.svg"/><Relationship Id="rId2" Type="http://schemas.openxmlformats.org/officeDocument/2006/relationships/notesSlide" Target="../notesSlides/notesSlide19.xml"/><Relationship Id="rId1" Type="http://schemas.openxmlformats.org/officeDocument/2006/relationships/slideLayout" Target="../slideLayouts/slideLayout53.xml"/><Relationship Id="rId6" Type="http://schemas.openxmlformats.org/officeDocument/2006/relationships/image" Target="../media/image51.svg"/><Relationship Id="rId11" Type="http://schemas.openxmlformats.org/officeDocument/2006/relationships/image" Target="../media/image56.svg"/><Relationship Id="rId5" Type="http://schemas.openxmlformats.org/officeDocument/2006/relationships/image" Target="../media/image50.svg"/><Relationship Id="rId10" Type="http://schemas.openxmlformats.org/officeDocument/2006/relationships/image" Target="../media/image55.svg"/><Relationship Id="rId4" Type="http://schemas.openxmlformats.org/officeDocument/2006/relationships/image" Target="../media/image49.svg"/><Relationship Id="rId9" Type="http://schemas.openxmlformats.org/officeDocument/2006/relationships/image" Target="../media/image54.svg"/></Relationships>
</file>

<file path=ppt/slides/_rels/slide2.xml.rels><?xml version="1.0" encoding="UTF-8" standalone="yes"?>
<Relationships xmlns="http://schemas.openxmlformats.org/package/2006/relationships"><Relationship Id="rId3" Type="http://schemas.openxmlformats.org/officeDocument/2006/relationships/hyperlink" Target="https://assets-eu-01.kc-usercontent.com/7bf8ef96-9447-0161-1923-3ac6929eb20f/a690e579-7c05-450c-bf5d-100677214d3f/dentsu%20B2B%20Superpowers%20Index%202024.pdf" TargetMode="External"/><Relationship Id="rId2" Type="http://schemas.openxmlformats.org/officeDocument/2006/relationships/notesSlide" Target="../notesSlides/notesSlide2.xml"/><Relationship Id="rId1" Type="http://schemas.openxmlformats.org/officeDocument/2006/relationships/slideLayout" Target="../slideLayouts/slideLayout30.xml"/><Relationship Id="rId5" Type="http://schemas.openxmlformats.org/officeDocument/2006/relationships/image" Target="../media/image4.svg"/><Relationship Id="rId4" Type="http://schemas.openxmlformats.org/officeDocument/2006/relationships/hyperlink" Target="https://www.gartner.com/en/sales/trends/future-of-sale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5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svg"/><Relationship Id="rId2" Type="http://schemas.openxmlformats.org/officeDocument/2006/relationships/notesSlide" Target="../notesSlides/notesSlide21.xml"/><Relationship Id="rId1" Type="http://schemas.openxmlformats.org/officeDocument/2006/relationships/slideLayout" Target="../slideLayouts/slideLayout23.xml"/><Relationship Id="rId6" Type="http://schemas.microsoft.com/office/2007/relationships/hdphoto" Target="../media/hdphoto2.wdp"/><Relationship Id="rId5" Type="http://schemas.openxmlformats.org/officeDocument/2006/relationships/image" Target="../media/image2.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hyperlink" Target="https://www.warc.com/content/feed/why-b2b-marketing-needs-the-human-touch/10338" TargetMode="External"/><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notesSlide" Target="../notesSlides/notesSlide4.xml"/><Relationship Id="rId1" Type="http://schemas.openxmlformats.org/officeDocument/2006/relationships/slideLayout" Target="../slideLayouts/slideLayout23.xml"/><Relationship Id="rId5" Type="http://schemas.openxmlformats.org/officeDocument/2006/relationships/image" Target="../media/image7.svg"/><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14.svg"/><Relationship Id="rId3"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image" Target="../media/image13.sv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microsoft.com/office/2007/relationships/hdphoto" Target="../media/hdphoto4.wdp"/><Relationship Id="rId11" Type="http://schemas.openxmlformats.org/officeDocument/2006/relationships/image" Target="../media/image12.svg"/><Relationship Id="rId5" Type="http://schemas.openxmlformats.org/officeDocument/2006/relationships/image" Target="../media/image9.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8.xml"/><Relationship Id="rId1" Type="http://schemas.openxmlformats.org/officeDocument/2006/relationships/slideLayout" Target="../slideLayouts/slideLayout23.xml"/><Relationship Id="rId4" Type="http://schemas.openxmlformats.org/officeDocument/2006/relationships/image" Target="../media/image17.sv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5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F8E04-7F0E-E7E8-73AE-1A01F4E77DA2}"/>
            </a:ext>
          </a:extLst>
        </p:cNvPr>
        <p:cNvGrpSpPr/>
        <p:nvPr/>
      </p:nvGrpSpPr>
      <p:grpSpPr>
        <a:xfrm>
          <a:off x="0" y="0"/>
          <a:ext cx="0" cy="0"/>
          <a:chOff x="0" y="0"/>
          <a:chExt cx="0" cy="0"/>
        </a:xfrm>
      </p:grpSpPr>
      <p:sp>
        <p:nvSpPr>
          <p:cNvPr id="33" name="Slide Number Placeholder 32">
            <a:extLst>
              <a:ext uri="{FF2B5EF4-FFF2-40B4-BE49-F238E27FC236}">
                <a16:creationId xmlns:a16="http://schemas.microsoft.com/office/drawing/2014/main" id="{F60C2EC1-62D0-E0B2-DCC5-6D69383F52F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4C2C2-D810-4C4F-B43D-1CC8DBDFC0E5}" type="slidenum">
              <a:rPr kumimoji="0" lang="en-US" sz="700" b="0" i="0" u="none" strike="noStrike" kern="1200" cap="none" spc="0" normalizeH="0" baseline="0" noProof="0" smtClean="0">
                <a:ln>
                  <a:noFill/>
                </a:ln>
                <a:solidFill>
                  <a:schemeClr val="bg1"/>
                </a:solidFill>
                <a:effectLst/>
                <a:uLnTx/>
                <a:uFillTx/>
                <a:latin typeface="Grandview"/>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700" b="0" i="0" u="none" strike="noStrike" kern="1200" cap="none" spc="0" normalizeH="0" baseline="0" noProof="0">
              <a:ln>
                <a:noFill/>
              </a:ln>
              <a:solidFill>
                <a:schemeClr val="bg1"/>
              </a:solidFill>
              <a:effectLst/>
              <a:uLnTx/>
              <a:uFillTx/>
              <a:latin typeface="Grandview"/>
              <a:ea typeface="+mn-ea"/>
              <a:cs typeface="+mn-cs"/>
            </a:endParaRPr>
          </a:p>
        </p:txBody>
      </p:sp>
      <p:pic>
        <p:nvPicPr>
          <p:cNvPr id="15" name="Picture 14">
            <a:extLst>
              <a:ext uri="{FF2B5EF4-FFF2-40B4-BE49-F238E27FC236}">
                <a16:creationId xmlns:a16="http://schemas.microsoft.com/office/drawing/2014/main" id="{013381A6-CDD9-B934-10B6-D08C6D4A97EB}"/>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20" t="22338" r="37824" b="12721"/>
          <a:stretch/>
        </p:blipFill>
        <p:spPr>
          <a:xfrm>
            <a:off x="2324099" y="0"/>
            <a:ext cx="9867901" cy="6858000"/>
          </a:xfrm>
          <a:prstGeom prst="rect">
            <a:avLst/>
          </a:prstGeom>
        </p:spPr>
      </p:pic>
      <p:sp>
        <p:nvSpPr>
          <p:cNvPr id="16" name="Rectangle 15">
            <a:extLst>
              <a:ext uri="{FF2B5EF4-FFF2-40B4-BE49-F238E27FC236}">
                <a16:creationId xmlns:a16="http://schemas.microsoft.com/office/drawing/2014/main" id="{49D535D3-91C1-EF61-837A-48920C9F767C}"/>
              </a:ext>
            </a:extLst>
          </p:cNvPr>
          <p:cNvSpPr/>
          <p:nvPr/>
        </p:nvSpPr>
        <p:spPr>
          <a:xfrm>
            <a:off x="4991101" y="0"/>
            <a:ext cx="7200899" cy="6858000"/>
          </a:xfrm>
          <a:prstGeom prst="rect">
            <a:avLst/>
          </a:prstGeom>
          <a:gradFill>
            <a:gsLst>
              <a:gs pos="86000">
                <a:srgbClr val="0A05CE">
                  <a:alpha val="50000"/>
                </a:srgbClr>
              </a:gs>
              <a:gs pos="0">
                <a:srgbClr val="4C7FDE"/>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nSpc>
                <a:spcPct val="80000"/>
              </a:lnSpc>
            </a:pPr>
            <a:endParaRPr lang="en-US" sz="2400">
              <a:solidFill>
                <a:srgbClr val="FFFFFF"/>
              </a:solidFill>
              <a:latin typeface="Grandview"/>
            </a:endParaRPr>
          </a:p>
        </p:txBody>
      </p:sp>
      <p:pic>
        <p:nvPicPr>
          <p:cNvPr id="17" name="Picture 16">
            <a:extLst>
              <a:ext uri="{FF2B5EF4-FFF2-40B4-BE49-F238E27FC236}">
                <a16:creationId xmlns:a16="http://schemas.microsoft.com/office/drawing/2014/main" id="{96177ECF-4C13-BE88-42BC-AF60E6CA1453}"/>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Effect>
                      <a14:brightnessContrast contrast="16000"/>
                    </a14:imgEffect>
                  </a14:imgLayer>
                </a14:imgProps>
              </a:ext>
            </a:extLst>
          </a:blip>
          <a:srcRect l="12083" r="13554" b="12609"/>
          <a:stretch/>
        </p:blipFill>
        <p:spPr>
          <a:xfrm>
            <a:off x="-1757363" y="0"/>
            <a:ext cx="8753476" cy="6858000"/>
          </a:xfrm>
          <a:prstGeom prst="parallelogram">
            <a:avLst/>
          </a:prstGeom>
        </p:spPr>
      </p:pic>
      <p:sp>
        <p:nvSpPr>
          <p:cNvPr id="18" name="Parallelogram 17">
            <a:extLst>
              <a:ext uri="{FF2B5EF4-FFF2-40B4-BE49-F238E27FC236}">
                <a16:creationId xmlns:a16="http://schemas.microsoft.com/office/drawing/2014/main" id="{81DDBE9A-F114-501B-AAF2-66275F15236D}"/>
              </a:ext>
            </a:extLst>
          </p:cNvPr>
          <p:cNvSpPr/>
          <p:nvPr/>
        </p:nvSpPr>
        <p:spPr>
          <a:xfrm>
            <a:off x="-1757363" y="2275"/>
            <a:ext cx="8753476" cy="6858000"/>
          </a:xfrm>
          <a:prstGeom prst="parallelogram">
            <a:avLst/>
          </a:prstGeom>
          <a:gradFill>
            <a:gsLst>
              <a:gs pos="86000">
                <a:srgbClr val="0A05CE">
                  <a:alpha val="30000"/>
                </a:srgbClr>
              </a:gs>
              <a:gs pos="0">
                <a:srgbClr val="4C7FDE"/>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nSpc>
                <a:spcPct val="80000"/>
              </a:lnSpc>
            </a:pPr>
            <a:endParaRPr lang="en-US" sz="2400">
              <a:solidFill>
                <a:srgbClr val="FFFFFF"/>
              </a:solidFill>
              <a:latin typeface="Grandview"/>
            </a:endParaRPr>
          </a:p>
        </p:txBody>
      </p:sp>
      <p:pic>
        <p:nvPicPr>
          <p:cNvPr id="20" name="Graphic 19">
            <a:extLst>
              <a:ext uri="{FF2B5EF4-FFF2-40B4-BE49-F238E27FC236}">
                <a16:creationId xmlns:a16="http://schemas.microsoft.com/office/drawing/2014/main" id="{F20E2185-CB1A-2AB6-8E91-5EF6F1951255}"/>
              </a:ext>
            </a:extLst>
          </p:cNvPr>
          <p:cNvPicPr>
            <a:picLocks noChangeAspect="1"/>
          </p:cNvPicPr>
          <p:nvPr/>
        </p:nvPicPr>
        <p:blipFill rotWithShape="1">
          <a:blip>
            <a:extLst>
              <a:ext uri="{96DAC541-7B7A-43D3-8B79-37D633B846F1}">
                <asvg:svgBlip xmlns:asvg="http://schemas.microsoft.com/office/drawing/2016/SVG/main" r:embed="rId7"/>
              </a:ext>
            </a:extLst>
          </a:blip>
          <a:srcRect l="-1631" t="32036" r="-2531" b="34160"/>
          <a:stretch/>
        </p:blipFill>
        <p:spPr>
          <a:xfrm>
            <a:off x="749281" y="222346"/>
            <a:ext cx="2354609" cy="382087"/>
          </a:xfrm>
          <a:prstGeom prst="rect">
            <a:avLst/>
          </a:prstGeom>
        </p:spPr>
      </p:pic>
      <p:grpSp>
        <p:nvGrpSpPr>
          <p:cNvPr id="21" name="Group 20">
            <a:extLst>
              <a:ext uri="{FF2B5EF4-FFF2-40B4-BE49-F238E27FC236}">
                <a16:creationId xmlns:a16="http://schemas.microsoft.com/office/drawing/2014/main" id="{9A00250C-DA2D-EB60-2471-5728271453AC}"/>
              </a:ext>
            </a:extLst>
          </p:cNvPr>
          <p:cNvGrpSpPr/>
          <p:nvPr/>
        </p:nvGrpSpPr>
        <p:grpSpPr>
          <a:xfrm>
            <a:off x="802339" y="-452038"/>
            <a:ext cx="11112990" cy="7432400"/>
            <a:chOff x="695218" y="-518302"/>
            <a:chExt cx="11112990" cy="7432400"/>
          </a:xfrm>
        </p:grpSpPr>
        <p:sp>
          <p:nvSpPr>
            <p:cNvPr id="22" name="Rectangle 21">
              <a:extLst>
                <a:ext uri="{FF2B5EF4-FFF2-40B4-BE49-F238E27FC236}">
                  <a16:creationId xmlns:a16="http://schemas.microsoft.com/office/drawing/2014/main" id="{36681022-152D-6437-3511-170AFFF65D6A}"/>
                </a:ext>
              </a:extLst>
            </p:cNvPr>
            <p:cNvSpPr/>
            <p:nvPr/>
          </p:nvSpPr>
          <p:spPr>
            <a:xfrm>
              <a:off x="695218" y="1808208"/>
              <a:ext cx="4823370" cy="1323439"/>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19050">
                    <a:noFill/>
                    <a:prstDash val="solid"/>
                  </a:ln>
                  <a:solidFill>
                    <a:srgbClr val="FFFFFF"/>
                  </a:solidFill>
                  <a:effectLst/>
                  <a:uLnTx/>
                  <a:uFillTx/>
                  <a:latin typeface="Grandview" panose="020B0502040204020203" pitchFamily="34" charset="0"/>
                  <a:ea typeface="+mn-ea"/>
                  <a:cs typeface="Arial" panose="020B0604020202020204" pitchFamily="34" charset="0"/>
                </a:rPr>
                <a:t>Informed</a:t>
              </a:r>
              <a:endParaRPr kumimoji="0" lang="en-US" sz="8000" b="0" i="0" u="none" strike="noStrike" kern="1200" cap="none" spc="0" normalizeH="0" baseline="0" noProof="0" dirty="0">
                <a:ln w="19050">
                  <a:noFill/>
                  <a:prstDash val="solid"/>
                </a:ln>
                <a:solidFill>
                  <a:srgbClr val="FFFFFF"/>
                </a:solidFill>
                <a:effectLst/>
                <a:uLnTx/>
                <a:uFillTx/>
                <a:latin typeface="Grandview" panose="020B0502040204020203" pitchFamily="34" charset="0"/>
                <a:ea typeface="+mn-ea"/>
                <a:cs typeface="+mn-cs"/>
              </a:endParaRPr>
            </a:p>
          </p:txBody>
        </p:sp>
        <p:sp>
          <p:nvSpPr>
            <p:cNvPr id="23" name="Rectangle 22">
              <a:extLst>
                <a:ext uri="{FF2B5EF4-FFF2-40B4-BE49-F238E27FC236}">
                  <a16:creationId xmlns:a16="http://schemas.microsoft.com/office/drawing/2014/main" id="{87FD2EE2-023C-7B26-6CA2-8AEBD63E2DB1}"/>
                </a:ext>
              </a:extLst>
            </p:cNvPr>
            <p:cNvSpPr/>
            <p:nvPr/>
          </p:nvSpPr>
          <p:spPr>
            <a:xfrm>
              <a:off x="6123789" y="3993845"/>
              <a:ext cx="5684419" cy="1323439"/>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19050">
                    <a:noFill/>
                    <a:prstDash val="solid"/>
                  </a:ln>
                  <a:solidFill>
                    <a:srgbClr val="FFFFFF"/>
                  </a:solidFill>
                  <a:effectLst/>
                  <a:uLnTx/>
                  <a:uFillTx/>
                  <a:latin typeface="Grandview" panose="020B0502040204020203" pitchFamily="34" charset="0"/>
                  <a:ea typeface="+mn-ea"/>
                  <a:cs typeface="Arial" panose="020B0604020202020204" pitchFamily="34" charset="0"/>
                </a:rPr>
                <a:t>Entertained</a:t>
              </a:r>
            </a:p>
          </p:txBody>
        </p:sp>
        <p:grpSp>
          <p:nvGrpSpPr>
            <p:cNvPr id="24" name="Group 23">
              <a:extLst>
                <a:ext uri="{FF2B5EF4-FFF2-40B4-BE49-F238E27FC236}">
                  <a16:creationId xmlns:a16="http://schemas.microsoft.com/office/drawing/2014/main" id="{9672E22F-5165-D091-1260-0B04B05D0D12}"/>
                </a:ext>
              </a:extLst>
            </p:cNvPr>
            <p:cNvGrpSpPr/>
            <p:nvPr/>
          </p:nvGrpSpPr>
          <p:grpSpPr>
            <a:xfrm>
              <a:off x="5152028" y="-518302"/>
              <a:ext cx="1854498" cy="7432400"/>
              <a:chOff x="5152028" y="-518302"/>
              <a:chExt cx="1854498" cy="7432400"/>
            </a:xfrm>
          </p:grpSpPr>
          <p:sp>
            <p:nvSpPr>
              <p:cNvPr id="25" name="Rectangle 24">
                <a:extLst>
                  <a:ext uri="{FF2B5EF4-FFF2-40B4-BE49-F238E27FC236}">
                    <a16:creationId xmlns:a16="http://schemas.microsoft.com/office/drawing/2014/main" id="{141AB539-A4FC-756A-6559-F41423929605}"/>
                  </a:ext>
                </a:extLst>
              </p:cNvPr>
              <p:cNvSpPr/>
              <p:nvPr/>
            </p:nvSpPr>
            <p:spPr>
              <a:xfrm>
                <a:off x="5331655" y="2164922"/>
                <a:ext cx="1580386" cy="240065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0" b="1" i="0" u="none" strike="noStrike" kern="1200" cap="none" spc="-150" normalizeH="0" baseline="0" noProof="0" dirty="0">
                    <a:ln w="19050">
                      <a:noFill/>
                    </a:ln>
                    <a:solidFill>
                      <a:srgbClr val="FFFFFF"/>
                    </a:solidFill>
                    <a:effectLst/>
                    <a:uLnTx/>
                    <a:uFillTx/>
                    <a:latin typeface="Grandview" panose="020B0502040204020203" pitchFamily="34" charset="0"/>
                    <a:ea typeface="+mn-ea"/>
                    <a:cs typeface="Arial" panose="020B0604020202020204" pitchFamily="34" charset="0"/>
                  </a:rPr>
                  <a:t>&amp;</a:t>
                </a:r>
                <a:endParaRPr kumimoji="0" lang="en-US" sz="15000" b="0" i="0" u="none" strike="noStrike" kern="1200" cap="none" spc="0" normalizeH="0" baseline="0" noProof="0" dirty="0">
                  <a:ln w="19050">
                    <a:noFill/>
                  </a:ln>
                  <a:solidFill>
                    <a:srgbClr val="FFFFFF"/>
                  </a:solidFill>
                  <a:effectLst/>
                  <a:uLnTx/>
                  <a:uFillTx/>
                  <a:latin typeface="Grandview" panose="020B0502040204020203" pitchFamily="34" charset="0"/>
                  <a:ea typeface="+mn-ea"/>
                  <a:cs typeface="+mn-cs"/>
                </a:endParaRPr>
              </a:p>
            </p:txBody>
          </p:sp>
          <p:cxnSp>
            <p:nvCxnSpPr>
              <p:cNvPr id="26" name="Straight Connector 25">
                <a:extLst>
                  <a:ext uri="{FF2B5EF4-FFF2-40B4-BE49-F238E27FC236}">
                    <a16:creationId xmlns:a16="http://schemas.microsoft.com/office/drawing/2014/main" id="{C58D3F40-AFBA-0E1A-436C-C30B346278B4}"/>
                  </a:ext>
                </a:extLst>
              </p:cNvPr>
              <p:cNvCxnSpPr>
                <a:cxnSpLocks/>
              </p:cNvCxnSpPr>
              <p:nvPr/>
            </p:nvCxnSpPr>
            <p:spPr>
              <a:xfrm flipH="1">
                <a:off x="6204037" y="-518302"/>
                <a:ext cx="802489" cy="3226015"/>
              </a:xfrm>
              <a:prstGeom prst="line">
                <a:avLst/>
              </a:prstGeom>
              <a:ln w="2540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EAEB02E-E441-4FCB-A792-48C3E2891223}"/>
                  </a:ext>
                </a:extLst>
              </p:cNvPr>
              <p:cNvCxnSpPr>
                <a:cxnSpLocks/>
              </p:cNvCxnSpPr>
              <p:nvPr/>
            </p:nvCxnSpPr>
            <p:spPr>
              <a:xfrm flipH="1">
                <a:off x="5152028" y="3960740"/>
                <a:ext cx="734664" cy="2953358"/>
              </a:xfrm>
              <a:prstGeom prst="line">
                <a:avLst/>
              </a:prstGeom>
              <a:ln w="25400">
                <a:solidFill>
                  <a:schemeClr val="bg1"/>
                </a:solidFill>
                <a:prstDash val="solid"/>
              </a:ln>
            </p:spPr>
            <p:style>
              <a:lnRef idx="1">
                <a:schemeClr val="accent1"/>
              </a:lnRef>
              <a:fillRef idx="0">
                <a:schemeClr val="accent1"/>
              </a:fillRef>
              <a:effectRef idx="0">
                <a:schemeClr val="accent1"/>
              </a:effectRef>
              <a:fontRef idx="minor">
                <a:schemeClr val="tx1"/>
              </a:fontRef>
            </p:style>
          </p:cxnSp>
        </p:grpSp>
      </p:grpSp>
      <p:sp>
        <p:nvSpPr>
          <p:cNvPr id="2" name="Subtitle 2">
            <a:extLst>
              <a:ext uri="{FF2B5EF4-FFF2-40B4-BE49-F238E27FC236}">
                <a16:creationId xmlns:a16="http://schemas.microsoft.com/office/drawing/2014/main" id="{946DB8AF-FB59-4241-CDC4-DCAF04F5E161}"/>
              </a:ext>
            </a:extLst>
          </p:cNvPr>
          <p:cNvSpPr txBox="1">
            <a:spLocks/>
          </p:cNvSpPr>
          <p:nvPr/>
        </p:nvSpPr>
        <p:spPr>
          <a:xfrm>
            <a:off x="6660767" y="5502784"/>
            <a:ext cx="4895269" cy="16557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solidFill>
                  <a:schemeClr val="bg1"/>
                </a:solidFill>
                <a:latin typeface="Grandview" panose="020B0502040204020203" pitchFamily="34" charset="0"/>
              </a:rPr>
              <a:t>The Power of Endemic &amp; Non-Endemic Marketing for B2B Brands</a:t>
            </a:r>
          </a:p>
        </p:txBody>
      </p:sp>
    </p:spTree>
    <p:extLst>
      <p:ext uri="{BB962C8B-B14F-4D97-AF65-F5344CB8AC3E}">
        <p14:creationId xmlns:p14="http://schemas.microsoft.com/office/powerpoint/2010/main" val="1147201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908D1-B307-4F99-5A3C-026CDF88BE3E}"/>
            </a:ext>
          </a:extLst>
        </p:cNvPr>
        <p:cNvGrpSpPr/>
        <p:nvPr/>
      </p:nvGrpSpPr>
      <p:grpSpPr>
        <a:xfrm>
          <a:off x="0" y="0"/>
          <a:ext cx="0" cy="0"/>
          <a:chOff x="0" y="0"/>
          <a:chExt cx="0" cy="0"/>
        </a:xfrm>
      </p:grpSpPr>
      <p:sp>
        <p:nvSpPr>
          <p:cNvPr id="33" name="Slide Number Placeholder 32">
            <a:extLst>
              <a:ext uri="{FF2B5EF4-FFF2-40B4-BE49-F238E27FC236}">
                <a16:creationId xmlns:a16="http://schemas.microsoft.com/office/drawing/2014/main" id="{F3F87BDC-F8A2-AE81-8B5A-D3D5AE3FCDD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4C2C2-D810-4C4F-B43D-1CC8DBDFC0E5}" type="slidenum">
              <a:rPr kumimoji="0" lang="en-US" sz="700" b="0" i="0" u="none" strike="noStrike" kern="1200" cap="none" spc="0" normalizeH="0" baseline="0" noProof="0" smtClean="0">
                <a:ln>
                  <a:noFill/>
                </a:ln>
                <a:solidFill>
                  <a:schemeClr val="bg1"/>
                </a:solidFill>
                <a:effectLst/>
                <a:uLnTx/>
                <a:uFillTx/>
                <a:latin typeface="Grandview"/>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700" b="0" i="0" u="none" strike="noStrike" kern="1200" cap="none" spc="0" normalizeH="0" baseline="0" noProof="0">
              <a:ln>
                <a:noFill/>
              </a:ln>
              <a:solidFill>
                <a:schemeClr val="bg1"/>
              </a:solidFill>
              <a:effectLst/>
              <a:uLnTx/>
              <a:uFillTx/>
              <a:latin typeface="Grandview"/>
              <a:ea typeface="+mn-ea"/>
              <a:cs typeface="+mn-cs"/>
            </a:endParaRPr>
          </a:p>
        </p:txBody>
      </p:sp>
      <p:pic>
        <p:nvPicPr>
          <p:cNvPr id="15" name="Picture 14">
            <a:extLst>
              <a:ext uri="{FF2B5EF4-FFF2-40B4-BE49-F238E27FC236}">
                <a16:creationId xmlns:a16="http://schemas.microsoft.com/office/drawing/2014/main" id="{48A5A998-98A4-0405-9023-C1F8A6EA5E78}"/>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20" t="22338" r="37824" b="12721"/>
          <a:stretch/>
        </p:blipFill>
        <p:spPr>
          <a:xfrm>
            <a:off x="2324099" y="0"/>
            <a:ext cx="9867901" cy="6858000"/>
          </a:xfrm>
          <a:prstGeom prst="rect">
            <a:avLst/>
          </a:prstGeom>
        </p:spPr>
      </p:pic>
      <p:sp>
        <p:nvSpPr>
          <p:cNvPr id="16" name="Rectangle 15">
            <a:extLst>
              <a:ext uri="{FF2B5EF4-FFF2-40B4-BE49-F238E27FC236}">
                <a16:creationId xmlns:a16="http://schemas.microsoft.com/office/drawing/2014/main" id="{1C568FE1-8B18-0104-A038-3C9E73422B24}"/>
              </a:ext>
            </a:extLst>
          </p:cNvPr>
          <p:cNvSpPr/>
          <p:nvPr/>
        </p:nvSpPr>
        <p:spPr>
          <a:xfrm>
            <a:off x="4991101" y="0"/>
            <a:ext cx="7200899" cy="6858000"/>
          </a:xfrm>
          <a:prstGeom prst="rect">
            <a:avLst/>
          </a:prstGeom>
          <a:gradFill>
            <a:gsLst>
              <a:gs pos="86000">
                <a:srgbClr val="0A05CE">
                  <a:alpha val="50000"/>
                </a:srgbClr>
              </a:gs>
              <a:gs pos="0">
                <a:srgbClr val="4C7FDE"/>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nSpc>
                <a:spcPct val="80000"/>
              </a:lnSpc>
            </a:pPr>
            <a:endParaRPr lang="en-US" sz="2400">
              <a:solidFill>
                <a:srgbClr val="FFFFFF"/>
              </a:solidFill>
              <a:latin typeface="Grandview"/>
            </a:endParaRPr>
          </a:p>
        </p:txBody>
      </p:sp>
      <p:pic>
        <p:nvPicPr>
          <p:cNvPr id="17" name="Picture 16">
            <a:extLst>
              <a:ext uri="{FF2B5EF4-FFF2-40B4-BE49-F238E27FC236}">
                <a16:creationId xmlns:a16="http://schemas.microsoft.com/office/drawing/2014/main" id="{60381184-4D6B-323E-C87E-00BA3EC488BD}"/>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Effect>
                      <a14:brightnessContrast contrast="16000"/>
                    </a14:imgEffect>
                  </a14:imgLayer>
                </a14:imgProps>
              </a:ext>
            </a:extLst>
          </a:blip>
          <a:srcRect l="12083" r="13554" b="12609"/>
          <a:stretch/>
        </p:blipFill>
        <p:spPr>
          <a:xfrm>
            <a:off x="-1757363" y="0"/>
            <a:ext cx="8753476" cy="6858000"/>
          </a:xfrm>
          <a:prstGeom prst="parallelogram">
            <a:avLst/>
          </a:prstGeom>
        </p:spPr>
      </p:pic>
      <p:sp>
        <p:nvSpPr>
          <p:cNvPr id="18" name="Parallelogram 17">
            <a:extLst>
              <a:ext uri="{FF2B5EF4-FFF2-40B4-BE49-F238E27FC236}">
                <a16:creationId xmlns:a16="http://schemas.microsoft.com/office/drawing/2014/main" id="{259BCD08-3A96-442B-EE22-3718ABC6F102}"/>
              </a:ext>
            </a:extLst>
          </p:cNvPr>
          <p:cNvSpPr/>
          <p:nvPr/>
        </p:nvSpPr>
        <p:spPr>
          <a:xfrm>
            <a:off x="-1757363" y="2275"/>
            <a:ext cx="8753476" cy="6858000"/>
          </a:xfrm>
          <a:prstGeom prst="parallelogram">
            <a:avLst/>
          </a:prstGeom>
          <a:gradFill>
            <a:gsLst>
              <a:gs pos="86000">
                <a:srgbClr val="0A05CE">
                  <a:alpha val="30000"/>
                </a:srgbClr>
              </a:gs>
              <a:gs pos="0">
                <a:srgbClr val="4C7FDE"/>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nSpc>
                <a:spcPct val="80000"/>
              </a:lnSpc>
            </a:pPr>
            <a:endParaRPr lang="en-US" sz="2400">
              <a:solidFill>
                <a:srgbClr val="FFFFFF"/>
              </a:solidFill>
              <a:latin typeface="Grandview"/>
            </a:endParaRPr>
          </a:p>
        </p:txBody>
      </p:sp>
      <p:sp>
        <p:nvSpPr>
          <p:cNvPr id="19" name="Rectangle 18">
            <a:extLst>
              <a:ext uri="{FF2B5EF4-FFF2-40B4-BE49-F238E27FC236}">
                <a16:creationId xmlns:a16="http://schemas.microsoft.com/office/drawing/2014/main" id="{7537D93A-29B1-1FBE-F4E5-0F828971C1A1}"/>
              </a:ext>
            </a:extLst>
          </p:cNvPr>
          <p:cNvSpPr/>
          <p:nvPr/>
        </p:nvSpPr>
        <p:spPr>
          <a:xfrm>
            <a:off x="621191" y="1218255"/>
            <a:ext cx="5660370" cy="781752"/>
          </a:xfrm>
          <a:prstGeom prst="rect">
            <a:avLst/>
          </a:prstGeom>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2800" b="0" i="0" u="none" strike="noStrike" kern="1200" cap="none" spc="-100" normalizeH="0" baseline="0" noProof="0">
                <a:ln>
                  <a:noFill/>
                </a:ln>
                <a:solidFill>
                  <a:srgbClr val="FFFFFF"/>
                </a:solidFill>
                <a:effectLst/>
                <a:uLnTx/>
                <a:uFillTx/>
                <a:latin typeface="Grandview"/>
                <a:ea typeface="+mn-ea"/>
                <a:cs typeface="+mn-cs"/>
              </a:rPr>
              <a:t>believes in reaching your audience when they want to be:</a:t>
            </a:r>
            <a:endParaRPr kumimoji="0" lang="en-US" sz="2800" b="0" i="0" u="none" strike="noStrike" kern="1200" cap="none" spc="-100" normalizeH="0" baseline="0" noProof="0">
              <a:ln>
                <a:noFill/>
              </a:ln>
              <a:solidFill>
                <a:srgbClr val="FFFFFF"/>
              </a:solidFill>
              <a:effectLst/>
              <a:uLnTx/>
              <a:uFillTx/>
              <a:latin typeface="Arial" panose="020B0604020202020204" pitchFamily="34" charset="0"/>
              <a:ea typeface="DIN 2014 Narrow Light" panose="020B0406020202020204" pitchFamily="34" charset="77"/>
              <a:cs typeface="Arial" panose="020B0604020202020204" pitchFamily="34" charset="0"/>
            </a:endParaRPr>
          </a:p>
        </p:txBody>
      </p:sp>
      <p:pic>
        <p:nvPicPr>
          <p:cNvPr id="20" name="Graphic 19">
            <a:extLst>
              <a:ext uri="{FF2B5EF4-FFF2-40B4-BE49-F238E27FC236}">
                <a16:creationId xmlns:a16="http://schemas.microsoft.com/office/drawing/2014/main" id="{20407D33-BEA4-A993-74EA-BE0973C011FD}"/>
              </a:ext>
            </a:extLst>
          </p:cNvPr>
          <p:cNvPicPr>
            <a:picLocks noChangeAspect="1"/>
          </p:cNvPicPr>
          <p:nvPr/>
        </p:nvPicPr>
        <p:blipFill rotWithShape="1">
          <a:blip>
            <a:extLst>
              <a:ext uri="{96DAC541-7B7A-43D3-8B79-37D633B846F1}">
                <asvg:svgBlip xmlns:asvg="http://schemas.microsoft.com/office/drawing/2016/SVG/main" r:embed="rId7"/>
              </a:ext>
            </a:extLst>
          </a:blip>
          <a:srcRect l="-1631" t="32036" r="-2531" b="34160"/>
          <a:stretch/>
        </p:blipFill>
        <p:spPr>
          <a:xfrm>
            <a:off x="652219" y="582092"/>
            <a:ext cx="3587504" cy="582151"/>
          </a:xfrm>
          <a:prstGeom prst="rect">
            <a:avLst/>
          </a:prstGeom>
        </p:spPr>
      </p:pic>
      <p:grpSp>
        <p:nvGrpSpPr>
          <p:cNvPr id="21" name="Group 20">
            <a:extLst>
              <a:ext uri="{FF2B5EF4-FFF2-40B4-BE49-F238E27FC236}">
                <a16:creationId xmlns:a16="http://schemas.microsoft.com/office/drawing/2014/main" id="{539DC82D-B8E4-51A5-52FB-EE4CA33BE28B}"/>
              </a:ext>
            </a:extLst>
          </p:cNvPr>
          <p:cNvGrpSpPr/>
          <p:nvPr/>
        </p:nvGrpSpPr>
        <p:grpSpPr>
          <a:xfrm>
            <a:off x="114571" y="-41223"/>
            <a:ext cx="11475469" cy="7472748"/>
            <a:chOff x="139971" y="-41223"/>
            <a:chExt cx="11475469" cy="7472748"/>
          </a:xfrm>
        </p:grpSpPr>
        <p:sp>
          <p:nvSpPr>
            <p:cNvPr id="22" name="Rectangle 21">
              <a:extLst>
                <a:ext uri="{FF2B5EF4-FFF2-40B4-BE49-F238E27FC236}">
                  <a16:creationId xmlns:a16="http://schemas.microsoft.com/office/drawing/2014/main" id="{13E6A073-E02C-A1BF-C25A-D7AD0A327298}"/>
                </a:ext>
              </a:extLst>
            </p:cNvPr>
            <p:cNvSpPr/>
            <p:nvPr/>
          </p:nvSpPr>
          <p:spPr>
            <a:xfrm>
              <a:off x="139971" y="2269800"/>
              <a:ext cx="4823370" cy="1323439"/>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w="19050">
                    <a:noFill/>
                    <a:prstDash val="solid"/>
                  </a:ln>
                  <a:solidFill>
                    <a:srgbClr val="FFFFFF"/>
                  </a:solidFill>
                  <a:effectLst/>
                  <a:uLnTx/>
                  <a:uFillTx/>
                  <a:latin typeface="Grandview" panose="020B0502040204020203" pitchFamily="34" charset="0"/>
                  <a:ea typeface="+mn-ea"/>
                  <a:cs typeface="Arial" panose="020B0604020202020204" pitchFamily="34" charset="0"/>
                </a:rPr>
                <a:t>Informed</a:t>
              </a:r>
              <a:endParaRPr kumimoji="0" lang="en-US" sz="8000" b="0" i="0" u="none" strike="noStrike" kern="1200" cap="none" spc="0" normalizeH="0" baseline="0" noProof="0">
                <a:ln w="19050">
                  <a:noFill/>
                  <a:prstDash val="solid"/>
                </a:ln>
                <a:solidFill>
                  <a:srgbClr val="FFFFFF"/>
                </a:solidFill>
                <a:effectLst/>
                <a:uLnTx/>
                <a:uFillTx/>
                <a:latin typeface="Grandview" panose="020B0502040204020203" pitchFamily="34" charset="0"/>
                <a:ea typeface="+mn-ea"/>
                <a:cs typeface="+mn-cs"/>
              </a:endParaRPr>
            </a:p>
          </p:txBody>
        </p:sp>
        <p:sp>
          <p:nvSpPr>
            <p:cNvPr id="23" name="Rectangle 22">
              <a:extLst>
                <a:ext uri="{FF2B5EF4-FFF2-40B4-BE49-F238E27FC236}">
                  <a16:creationId xmlns:a16="http://schemas.microsoft.com/office/drawing/2014/main" id="{1A57C66B-35C9-A71A-EA3B-8BD5BBFACFEB}"/>
                </a:ext>
              </a:extLst>
            </p:cNvPr>
            <p:cNvSpPr/>
            <p:nvPr/>
          </p:nvSpPr>
          <p:spPr>
            <a:xfrm>
              <a:off x="5931021" y="4639733"/>
              <a:ext cx="5684419" cy="1323439"/>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w="19050">
                    <a:noFill/>
                    <a:prstDash val="solid"/>
                  </a:ln>
                  <a:solidFill>
                    <a:srgbClr val="FFFFFF"/>
                  </a:solidFill>
                  <a:effectLst/>
                  <a:uLnTx/>
                  <a:uFillTx/>
                  <a:latin typeface="Grandview" panose="020B0502040204020203" pitchFamily="34" charset="0"/>
                  <a:ea typeface="+mn-ea"/>
                  <a:cs typeface="Arial" panose="020B0604020202020204" pitchFamily="34" charset="0"/>
                </a:rPr>
                <a:t>Entertained</a:t>
              </a:r>
            </a:p>
          </p:txBody>
        </p:sp>
        <p:grpSp>
          <p:nvGrpSpPr>
            <p:cNvPr id="24" name="Group 23">
              <a:extLst>
                <a:ext uri="{FF2B5EF4-FFF2-40B4-BE49-F238E27FC236}">
                  <a16:creationId xmlns:a16="http://schemas.microsoft.com/office/drawing/2014/main" id="{079F75C2-FDC9-2DE6-9EC1-C26EE7F6F35F}"/>
                </a:ext>
              </a:extLst>
            </p:cNvPr>
            <p:cNvGrpSpPr/>
            <p:nvPr/>
          </p:nvGrpSpPr>
          <p:grpSpPr>
            <a:xfrm>
              <a:off x="5156044" y="-41223"/>
              <a:ext cx="1856745" cy="7472748"/>
              <a:chOff x="5156044" y="-41223"/>
              <a:chExt cx="1856745" cy="7472748"/>
            </a:xfrm>
          </p:grpSpPr>
          <p:sp>
            <p:nvSpPr>
              <p:cNvPr id="25" name="Rectangle 24">
                <a:extLst>
                  <a:ext uri="{FF2B5EF4-FFF2-40B4-BE49-F238E27FC236}">
                    <a16:creationId xmlns:a16="http://schemas.microsoft.com/office/drawing/2014/main" id="{74398DE6-0C2B-948D-343A-2D2D882235CA}"/>
                  </a:ext>
                </a:extLst>
              </p:cNvPr>
              <p:cNvSpPr/>
              <p:nvPr/>
            </p:nvSpPr>
            <p:spPr>
              <a:xfrm>
                <a:off x="5331655" y="2642001"/>
                <a:ext cx="1580386" cy="240065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0" b="1" i="0" u="none" strike="noStrike" kern="1200" cap="none" spc="-150" normalizeH="0" baseline="0" noProof="0">
                    <a:ln w="19050">
                      <a:noFill/>
                    </a:ln>
                    <a:solidFill>
                      <a:srgbClr val="FFFFFF"/>
                    </a:solidFill>
                    <a:effectLst/>
                    <a:uLnTx/>
                    <a:uFillTx/>
                    <a:latin typeface="Grandview" panose="020B0502040204020203" pitchFamily="34" charset="0"/>
                    <a:ea typeface="+mn-ea"/>
                    <a:cs typeface="Arial" panose="020B0604020202020204" pitchFamily="34" charset="0"/>
                  </a:rPr>
                  <a:t>&amp;</a:t>
                </a:r>
                <a:endParaRPr kumimoji="0" lang="en-US" sz="15000" b="0" i="0" u="none" strike="noStrike" kern="1200" cap="none" spc="0" normalizeH="0" baseline="0" noProof="0">
                  <a:ln w="19050">
                    <a:noFill/>
                  </a:ln>
                  <a:solidFill>
                    <a:srgbClr val="FFFFFF"/>
                  </a:solidFill>
                  <a:effectLst/>
                  <a:uLnTx/>
                  <a:uFillTx/>
                  <a:latin typeface="Grandview" panose="020B0502040204020203" pitchFamily="34" charset="0"/>
                  <a:ea typeface="+mn-ea"/>
                  <a:cs typeface="+mn-cs"/>
                </a:endParaRPr>
              </a:p>
            </p:txBody>
          </p:sp>
          <p:cxnSp>
            <p:nvCxnSpPr>
              <p:cNvPr id="26" name="Straight Connector 25">
                <a:extLst>
                  <a:ext uri="{FF2B5EF4-FFF2-40B4-BE49-F238E27FC236}">
                    <a16:creationId xmlns:a16="http://schemas.microsoft.com/office/drawing/2014/main" id="{83295714-5119-83FE-BB63-3E4CD9406628}"/>
                  </a:ext>
                </a:extLst>
              </p:cNvPr>
              <p:cNvCxnSpPr>
                <a:cxnSpLocks/>
              </p:cNvCxnSpPr>
              <p:nvPr/>
            </p:nvCxnSpPr>
            <p:spPr>
              <a:xfrm flipH="1">
                <a:off x="6210300" y="-41223"/>
                <a:ext cx="802489" cy="3226015"/>
              </a:xfrm>
              <a:prstGeom prst="line">
                <a:avLst/>
              </a:prstGeom>
              <a:ln w="2540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CBD428C-479C-6A20-CFEE-96926EB34975}"/>
                  </a:ext>
                </a:extLst>
              </p:cNvPr>
              <p:cNvCxnSpPr>
                <a:cxnSpLocks/>
              </p:cNvCxnSpPr>
              <p:nvPr/>
            </p:nvCxnSpPr>
            <p:spPr>
              <a:xfrm flipH="1">
                <a:off x="5156044" y="4469134"/>
                <a:ext cx="736911" cy="2962391"/>
              </a:xfrm>
              <a:prstGeom prst="line">
                <a:avLst/>
              </a:prstGeom>
              <a:ln w="25400">
                <a:solidFill>
                  <a:schemeClr val="bg1"/>
                </a:solidFill>
                <a:prstDash val="solid"/>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819139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1073F4-0B61-7B75-9AF3-7C09579F5F2E}"/>
            </a:ext>
          </a:extLst>
        </p:cNvPr>
        <p:cNvGrpSpPr/>
        <p:nvPr/>
      </p:nvGrpSpPr>
      <p:grpSpPr>
        <a:xfrm>
          <a:off x="0" y="0"/>
          <a:ext cx="0" cy="0"/>
          <a:chOff x="0" y="0"/>
          <a:chExt cx="0" cy="0"/>
        </a:xfrm>
      </p:grpSpPr>
      <p:sp>
        <p:nvSpPr>
          <p:cNvPr id="2" name="Rounded Rectangle 1">
            <a:extLst>
              <a:ext uri="{FF2B5EF4-FFF2-40B4-BE49-F238E27FC236}">
                <a16:creationId xmlns:a16="http://schemas.microsoft.com/office/drawing/2014/main" id="{423D8B23-7430-D899-34C6-3CE527D49825}"/>
              </a:ext>
            </a:extLst>
          </p:cNvPr>
          <p:cNvSpPr/>
          <p:nvPr/>
        </p:nvSpPr>
        <p:spPr>
          <a:xfrm>
            <a:off x="5685114" y="152399"/>
            <a:ext cx="6354485" cy="1797712"/>
          </a:xfrm>
          <a:prstGeom prst="roundRect">
            <a:avLst>
              <a:gd name="adj" fmla="val 9514"/>
            </a:avLst>
          </a:prstGeom>
          <a:solidFill>
            <a:schemeClr val="accent1">
              <a:lumMod val="40000"/>
              <a:lumOff val="60000"/>
              <a:alpha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sp>
        <p:nvSpPr>
          <p:cNvPr id="4" name="Rounded Rectangle 3">
            <a:extLst>
              <a:ext uri="{FF2B5EF4-FFF2-40B4-BE49-F238E27FC236}">
                <a16:creationId xmlns:a16="http://schemas.microsoft.com/office/drawing/2014/main" id="{1B6AB586-710D-D839-BC77-CF996DC02972}"/>
              </a:ext>
            </a:extLst>
          </p:cNvPr>
          <p:cNvSpPr/>
          <p:nvPr/>
        </p:nvSpPr>
        <p:spPr>
          <a:xfrm>
            <a:off x="5169401" y="2125577"/>
            <a:ext cx="6875935" cy="2147304"/>
          </a:xfrm>
          <a:prstGeom prst="roundRect">
            <a:avLst>
              <a:gd name="adj" fmla="val 6686"/>
            </a:avLst>
          </a:prstGeom>
          <a:solidFill>
            <a:schemeClr val="accent1">
              <a:lumMod val="40000"/>
              <a:lumOff val="60000"/>
              <a:alpha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sp>
        <p:nvSpPr>
          <p:cNvPr id="8" name="Rounded Rectangle 7">
            <a:extLst>
              <a:ext uri="{FF2B5EF4-FFF2-40B4-BE49-F238E27FC236}">
                <a16:creationId xmlns:a16="http://schemas.microsoft.com/office/drawing/2014/main" id="{3ABD21F6-66F5-EF55-279A-7928E96EE0E8}"/>
              </a:ext>
            </a:extLst>
          </p:cNvPr>
          <p:cNvSpPr/>
          <p:nvPr/>
        </p:nvSpPr>
        <p:spPr>
          <a:xfrm>
            <a:off x="4819650" y="4426121"/>
            <a:ext cx="7232600" cy="2279479"/>
          </a:xfrm>
          <a:prstGeom prst="roundRect">
            <a:avLst>
              <a:gd name="adj" fmla="val 5840"/>
            </a:avLst>
          </a:prstGeom>
          <a:solidFill>
            <a:schemeClr val="accent1">
              <a:lumMod val="40000"/>
              <a:lumOff val="60000"/>
              <a:alpha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pic>
        <p:nvPicPr>
          <p:cNvPr id="13" name="Picture 12">
            <a:extLst>
              <a:ext uri="{FF2B5EF4-FFF2-40B4-BE49-F238E27FC236}">
                <a16:creationId xmlns:a16="http://schemas.microsoft.com/office/drawing/2014/main" id="{BFE62773-4458-FC7E-7AC8-1EAF1036A659}"/>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Effect>
                      <a14:brightnessContrast contrast="16000"/>
                    </a14:imgEffect>
                  </a14:imgLayer>
                </a14:imgProps>
              </a:ext>
            </a:extLst>
          </a:blip>
          <a:srcRect l="12083" r="13554" b="12609"/>
          <a:stretch/>
        </p:blipFill>
        <p:spPr>
          <a:xfrm>
            <a:off x="-1757363" y="0"/>
            <a:ext cx="8753476" cy="6858000"/>
          </a:xfrm>
          <a:prstGeom prst="parallelogram">
            <a:avLst/>
          </a:prstGeom>
        </p:spPr>
      </p:pic>
      <p:sp>
        <p:nvSpPr>
          <p:cNvPr id="16" name="Parallelogram 15">
            <a:extLst>
              <a:ext uri="{FF2B5EF4-FFF2-40B4-BE49-F238E27FC236}">
                <a16:creationId xmlns:a16="http://schemas.microsoft.com/office/drawing/2014/main" id="{F1D82AED-36F8-46B2-43FB-A4A94025EA65}"/>
              </a:ext>
            </a:extLst>
          </p:cNvPr>
          <p:cNvSpPr/>
          <p:nvPr/>
        </p:nvSpPr>
        <p:spPr>
          <a:xfrm>
            <a:off x="-1757363" y="2275"/>
            <a:ext cx="8753476" cy="6858000"/>
          </a:xfrm>
          <a:prstGeom prst="parallelogram">
            <a:avLst/>
          </a:prstGeom>
          <a:gradFill>
            <a:gsLst>
              <a:gs pos="86000">
                <a:srgbClr val="0A05CE">
                  <a:alpha val="30000"/>
                </a:srgbClr>
              </a:gs>
              <a:gs pos="0">
                <a:srgbClr val="4C7FDE"/>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nSpc>
                <a:spcPct val="80000"/>
              </a:lnSpc>
            </a:pPr>
            <a:endParaRPr lang="en-US" sz="2400">
              <a:solidFill>
                <a:srgbClr val="FFFFFF"/>
              </a:solidFill>
              <a:latin typeface="Grandview"/>
            </a:endParaRPr>
          </a:p>
        </p:txBody>
      </p:sp>
      <p:sp>
        <p:nvSpPr>
          <p:cNvPr id="22" name="Rectangle 21">
            <a:extLst>
              <a:ext uri="{FF2B5EF4-FFF2-40B4-BE49-F238E27FC236}">
                <a16:creationId xmlns:a16="http://schemas.microsoft.com/office/drawing/2014/main" id="{B51F8D90-AD1C-92C3-8B2F-FEDDF77F156A}"/>
              </a:ext>
            </a:extLst>
          </p:cNvPr>
          <p:cNvSpPr/>
          <p:nvPr/>
        </p:nvSpPr>
        <p:spPr>
          <a:xfrm>
            <a:off x="643803" y="5148430"/>
            <a:ext cx="4823370"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w="19050">
                  <a:solidFill>
                    <a:srgbClr val="FFFFFF"/>
                  </a:solidFill>
                  <a:prstDash val="solid"/>
                </a:ln>
                <a:solidFill>
                  <a:srgbClr val="FFFFFF"/>
                </a:solidFill>
                <a:effectLst/>
                <a:uLnTx/>
                <a:uFillTx/>
                <a:latin typeface="Grandview" panose="020B0502040204020203" pitchFamily="34" charset="0"/>
                <a:ea typeface="+mn-ea"/>
                <a:cs typeface="Arial" panose="020B0604020202020204" pitchFamily="34" charset="0"/>
              </a:rPr>
              <a:t>Informed</a:t>
            </a:r>
            <a:endParaRPr kumimoji="0" lang="en-US" sz="8000" b="0" i="0" u="none" strike="noStrike" kern="1200" cap="none" spc="0" normalizeH="0" baseline="0" noProof="0">
              <a:ln w="19050">
                <a:solidFill>
                  <a:srgbClr val="FFFFFF"/>
                </a:solidFill>
                <a:prstDash val="solid"/>
              </a:ln>
              <a:solidFill>
                <a:srgbClr val="FFFFFF"/>
              </a:solidFill>
              <a:effectLst/>
              <a:uLnTx/>
              <a:uFillTx/>
              <a:latin typeface="Grandview" panose="020B0502040204020203" pitchFamily="34" charset="0"/>
              <a:ea typeface="+mn-ea"/>
              <a:cs typeface="+mn-cs"/>
            </a:endParaRPr>
          </a:p>
        </p:txBody>
      </p:sp>
      <p:pic>
        <p:nvPicPr>
          <p:cNvPr id="10" name="Picture 2">
            <a:extLst>
              <a:ext uri="{FF2B5EF4-FFF2-40B4-BE49-F238E27FC236}">
                <a16:creationId xmlns:a16="http://schemas.microsoft.com/office/drawing/2014/main" id="{A8EADABD-5057-6505-3ADF-902AE925028B}"/>
              </a:ext>
            </a:extLst>
          </p:cNvPr>
          <p:cNvPicPr>
            <a:picLocks noChangeAspect="1" noChangeArrowheads="1"/>
          </p:cNvPicPr>
          <p:nvPr/>
        </p:nvPicPr>
        <p:blipFill>
          <a:blip r:embed="rId5">
            <a:biLevel thresh="75000"/>
            <a:extLst>
              <a:ext uri="{BEBA8EAE-BF5A-486C-A8C5-ECC9F3942E4B}">
                <a14:imgProps xmlns:a14="http://schemas.microsoft.com/office/drawing/2010/main">
                  <a14:imgLayer r:embed="rId6">
                    <a14:imgEffect>
                      <a14:brightnessContrast bright="-73000"/>
                    </a14:imgEffect>
                  </a14:imgLayer>
                </a14:imgProps>
              </a:ext>
              <a:ext uri="{28A0092B-C50C-407E-A947-70E740481C1C}">
                <a14:useLocalDpi xmlns:a14="http://schemas.microsoft.com/office/drawing/2010/main" val="0"/>
              </a:ext>
            </a:extLst>
          </a:blip>
          <a:srcRect/>
          <a:stretch>
            <a:fillRect/>
          </a:stretch>
        </p:blipFill>
        <p:spPr bwMode="auto">
          <a:xfrm>
            <a:off x="10371256" y="2267192"/>
            <a:ext cx="1500475" cy="24457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A group of logos on a black background&#10;&#10;Description automatically generated">
            <a:extLst>
              <a:ext uri="{FF2B5EF4-FFF2-40B4-BE49-F238E27FC236}">
                <a16:creationId xmlns:a16="http://schemas.microsoft.com/office/drawing/2014/main" id="{C046B7C5-5706-5525-9C9B-B0A29BA391B4}"/>
              </a:ext>
            </a:extLst>
          </p:cNvPr>
          <p:cNvPicPr>
            <a:picLocks noChangeAspect="1" noChangeArrowheads="1"/>
          </p:cNvPicPr>
          <p:nvPr/>
        </p:nvPicPr>
        <p:blipFill>
          <a:blip r:embed="rId7">
            <a:biLevel thresh="75000"/>
            <a:extLst>
              <a:ext uri="{BEBA8EAE-BF5A-486C-A8C5-ECC9F3942E4B}">
                <a14:imgProps xmlns:a14="http://schemas.microsoft.com/office/drawing/2010/main">
                  <a14:imgLayer r:embed="rId8">
                    <a14:imgEffect>
                      <a14:brightnessContrast bright="-80000"/>
                    </a14:imgEffect>
                  </a14:imgLayer>
                </a14:imgProps>
              </a:ext>
              <a:ext uri="{28A0092B-C50C-407E-A947-70E740481C1C}">
                <a14:useLocalDpi xmlns:a14="http://schemas.microsoft.com/office/drawing/2010/main" val="0"/>
              </a:ext>
            </a:extLst>
          </a:blip>
          <a:srcRect/>
          <a:stretch>
            <a:fillRect/>
          </a:stretch>
        </p:blipFill>
        <p:spPr bwMode="auto">
          <a:xfrm>
            <a:off x="10597285" y="4521446"/>
            <a:ext cx="1274446" cy="45436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8D8DA04A-EA80-12C1-5B31-3EF09F17CFCC}"/>
              </a:ext>
            </a:extLst>
          </p:cNvPr>
          <p:cNvSpPr txBox="1"/>
          <p:nvPr/>
        </p:nvSpPr>
        <p:spPr>
          <a:xfrm>
            <a:off x="6484909" y="5148430"/>
            <a:ext cx="916295"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effectLst/>
                <a:uLnTx/>
                <a:uFillTx/>
                <a:latin typeface="Grandview"/>
                <a:ea typeface="+mn-ea"/>
                <a:cs typeface="Arial" panose="020B0604020202020204" pitchFamily="34" charset="0"/>
              </a:rPr>
              <a:t>59%</a:t>
            </a:r>
            <a:endParaRPr kumimoji="0" lang="en-US" sz="3600" b="0" i="0" u="none" strike="noStrike" kern="1200" cap="none" spc="0" normalizeH="0" baseline="0" noProof="0">
              <a:ln>
                <a:noFill/>
              </a:ln>
              <a:effectLst/>
              <a:uLnTx/>
              <a:uFillTx/>
              <a:latin typeface="Grandview"/>
              <a:ea typeface="+mn-ea"/>
              <a:cs typeface="+mn-cs"/>
            </a:endParaRPr>
          </a:p>
        </p:txBody>
      </p:sp>
      <p:sp>
        <p:nvSpPr>
          <p:cNvPr id="25" name="TextBox 24">
            <a:extLst>
              <a:ext uri="{FF2B5EF4-FFF2-40B4-BE49-F238E27FC236}">
                <a16:creationId xmlns:a16="http://schemas.microsoft.com/office/drawing/2014/main" id="{FF101DA1-E9E2-49F4-AD60-DF28F27DF39A}"/>
              </a:ext>
            </a:extLst>
          </p:cNvPr>
          <p:cNvSpPr txBox="1"/>
          <p:nvPr/>
        </p:nvSpPr>
        <p:spPr>
          <a:xfrm>
            <a:off x="6510772" y="5745660"/>
            <a:ext cx="1449281" cy="738664"/>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Grandview"/>
                <a:ea typeface="+mn-ea"/>
                <a:cs typeface="+mn-cs"/>
              </a:rPr>
              <a:t>Increased brand recall with branded content vs. standard digital ads</a:t>
            </a:r>
          </a:p>
        </p:txBody>
      </p:sp>
      <p:sp>
        <p:nvSpPr>
          <p:cNvPr id="26" name="TextBox 25">
            <a:extLst>
              <a:ext uri="{FF2B5EF4-FFF2-40B4-BE49-F238E27FC236}">
                <a16:creationId xmlns:a16="http://schemas.microsoft.com/office/drawing/2014/main" id="{75352471-FAFE-FA8E-176E-D2A1B61DFDF2}"/>
              </a:ext>
            </a:extLst>
          </p:cNvPr>
          <p:cNvSpPr txBox="1"/>
          <p:nvPr/>
        </p:nvSpPr>
        <p:spPr>
          <a:xfrm>
            <a:off x="8327915" y="5148430"/>
            <a:ext cx="906870"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effectLst/>
                <a:uLnTx/>
                <a:uFillTx/>
                <a:latin typeface="Grandview"/>
                <a:ea typeface="+mn-ea"/>
                <a:cs typeface="Arial" panose="020B0604020202020204" pitchFamily="34" charset="0"/>
              </a:rPr>
              <a:t>22x</a:t>
            </a:r>
            <a:endParaRPr kumimoji="0" lang="en-US" sz="3600" b="0" i="0" u="none" strike="noStrike" kern="1200" cap="none" spc="0" normalizeH="0" baseline="0" noProof="0">
              <a:ln>
                <a:noFill/>
              </a:ln>
              <a:effectLst/>
              <a:uLnTx/>
              <a:uFillTx/>
              <a:latin typeface="Grandview"/>
              <a:ea typeface="+mn-ea"/>
              <a:cs typeface="+mn-cs"/>
            </a:endParaRPr>
          </a:p>
        </p:txBody>
      </p:sp>
      <p:sp>
        <p:nvSpPr>
          <p:cNvPr id="29" name="TextBox 28">
            <a:extLst>
              <a:ext uri="{FF2B5EF4-FFF2-40B4-BE49-F238E27FC236}">
                <a16:creationId xmlns:a16="http://schemas.microsoft.com/office/drawing/2014/main" id="{05D2E71F-6DE2-0613-6753-E6B034075610}"/>
              </a:ext>
            </a:extLst>
          </p:cNvPr>
          <p:cNvSpPr txBox="1"/>
          <p:nvPr/>
        </p:nvSpPr>
        <p:spPr>
          <a:xfrm>
            <a:off x="8345386" y="5769471"/>
            <a:ext cx="1084030" cy="757509"/>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Grandview"/>
                <a:ea typeface="+mn-ea"/>
                <a:cs typeface="+mn-cs"/>
              </a:rPr>
              <a:t>Branded content is more engaging vs. display ads</a:t>
            </a:r>
          </a:p>
        </p:txBody>
      </p:sp>
      <p:sp>
        <p:nvSpPr>
          <p:cNvPr id="30" name="TextBox 29">
            <a:extLst>
              <a:ext uri="{FF2B5EF4-FFF2-40B4-BE49-F238E27FC236}">
                <a16:creationId xmlns:a16="http://schemas.microsoft.com/office/drawing/2014/main" id="{F99596E6-A46D-849D-5606-3631D1D65374}"/>
              </a:ext>
            </a:extLst>
          </p:cNvPr>
          <p:cNvSpPr txBox="1"/>
          <p:nvPr/>
        </p:nvSpPr>
        <p:spPr>
          <a:xfrm>
            <a:off x="9792734" y="5148430"/>
            <a:ext cx="869303"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effectLst/>
                <a:uLnTx/>
                <a:uFillTx/>
                <a:latin typeface="Grandview"/>
                <a:ea typeface="+mn-ea"/>
                <a:cs typeface="Arial" panose="020B0604020202020204" pitchFamily="34" charset="0"/>
              </a:rPr>
              <a:t>50%</a:t>
            </a:r>
            <a:endParaRPr kumimoji="0" lang="en-US" sz="3600" b="0" i="0" u="none" strike="noStrike" kern="1200" cap="none" spc="0" normalizeH="0" baseline="0" noProof="0">
              <a:ln>
                <a:noFill/>
              </a:ln>
              <a:effectLst/>
              <a:uLnTx/>
              <a:uFillTx/>
              <a:latin typeface="Grandview"/>
              <a:ea typeface="+mn-ea"/>
              <a:cs typeface="+mn-cs"/>
            </a:endParaRPr>
          </a:p>
        </p:txBody>
      </p:sp>
      <p:sp>
        <p:nvSpPr>
          <p:cNvPr id="31" name="TextBox 30">
            <a:extLst>
              <a:ext uri="{FF2B5EF4-FFF2-40B4-BE49-F238E27FC236}">
                <a16:creationId xmlns:a16="http://schemas.microsoft.com/office/drawing/2014/main" id="{C871C891-0EF9-35D2-5602-6A6CE9F5631E}"/>
              </a:ext>
            </a:extLst>
          </p:cNvPr>
          <p:cNvSpPr txBox="1"/>
          <p:nvPr/>
        </p:nvSpPr>
        <p:spPr>
          <a:xfrm>
            <a:off x="9792734" y="5770769"/>
            <a:ext cx="1417092" cy="738664"/>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Grandview"/>
                <a:ea typeface="+mn-ea"/>
                <a:cs typeface="+mn-cs"/>
              </a:rPr>
              <a:t>Brand lift for branded content distributed through premium publishers</a:t>
            </a:r>
          </a:p>
        </p:txBody>
      </p:sp>
      <p:sp>
        <p:nvSpPr>
          <p:cNvPr id="45" name="TextBox 44">
            <a:extLst>
              <a:ext uri="{FF2B5EF4-FFF2-40B4-BE49-F238E27FC236}">
                <a16:creationId xmlns:a16="http://schemas.microsoft.com/office/drawing/2014/main" id="{910AF78F-87D5-FBC3-DA10-7747B4F3A9AD}"/>
              </a:ext>
            </a:extLst>
          </p:cNvPr>
          <p:cNvSpPr txBox="1"/>
          <p:nvPr/>
        </p:nvSpPr>
        <p:spPr>
          <a:xfrm>
            <a:off x="7103572" y="487226"/>
            <a:ext cx="658600"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300" normalizeH="0" baseline="0" noProof="0">
                <a:ln>
                  <a:noFill/>
                </a:ln>
                <a:effectLst/>
                <a:uLnTx/>
                <a:uFillTx/>
                <a:latin typeface="Grandview"/>
                <a:ea typeface="+mn-ea"/>
                <a:cs typeface="Arial" panose="020B0604020202020204" pitchFamily="34" charset="0"/>
              </a:rPr>
              <a:t>#1</a:t>
            </a:r>
            <a:endParaRPr kumimoji="0" lang="en-US" sz="3600" b="0" i="0" u="none" strike="noStrike" kern="1200" cap="none" spc="-300" normalizeH="0" baseline="0" noProof="0">
              <a:ln>
                <a:noFill/>
              </a:ln>
              <a:effectLst/>
              <a:uLnTx/>
              <a:uFillTx/>
              <a:latin typeface="Grandview"/>
              <a:ea typeface="+mn-ea"/>
              <a:cs typeface="+mn-cs"/>
            </a:endParaRPr>
          </a:p>
        </p:txBody>
      </p:sp>
      <p:sp>
        <p:nvSpPr>
          <p:cNvPr id="46" name="TextBox 45">
            <a:extLst>
              <a:ext uri="{FF2B5EF4-FFF2-40B4-BE49-F238E27FC236}">
                <a16:creationId xmlns:a16="http://schemas.microsoft.com/office/drawing/2014/main" id="{AFB1424B-0D2A-5E2C-6039-F9C8F901BE25}"/>
              </a:ext>
            </a:extLst>
          </p:cNvPr>
          <p:cNvSpPr txBox="1"/>
          <p:nvPr/>
        </p:nvSpPr>
        <p:spPr>
          <a:xfrm>
            <a:off x="7134478" y="1213963"/>
            <a:ext cx="2133542" cy="55399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Grandview"/>
                <a:ea typeface="+mn-ea"/>
                <a:cs typeface="+mn-cs"/>
              </a:rPr>
              <a:t>Business Network </a:t>
            </a:r>
            <a:r>
              <a:rPr kumimoji="0" lang="en-CA" sz="1200" b="0" i="1" u="none" strike="noStrike" kern="1200" cap="none" spc="0" normalizeH="0" baseline="0" noProof="0">
                <a:ln>
                  <a:noFill/>
                </a:ln>
                <a:solidFill>
                  <a:srgbClr val="000000"/>
                </a:solidFill>
                <a:effectLst/>
                <a:uLnTx/>
                <a:uFillTx/>
                <a:latin typeface="Grandview"/>
                <a:ea typeface="+mn-ea"/>
                <a:cs typeface="+mn-cs"/>
              </a:rPr>
              <a:t>for monthly cross-platform reach (2.4X higher than Bloomberg)</a:t>
            </a:r>
            <a:endParaRPr kumimoji="0" lang="en-US" sz="1200" b="0" i="1" u="none" strike="noStrike" kern="1200" cap="none" spc="0" normalizeH="0" baseline="0" noProof="0">
              <a:ln>
                <a:noFill/>
              </a:ln>
              <a:solidFill>
                <a:srgbClr val="000000"/>
              </a:solidFill>
              <a:effectLst/>
              <a:uLnTx/>
              <a:uFillTx/>
              <a:latin typeface="Grandview"/>
              <a:ea typeface="+mn-ea"/>
              <a:cs typeface="+mn-cs"/>
            </a:endParaRPr>
          </a:p>
        </p:txBody>
      </p:sp>
      <p:pic>
        <p:nvPicPr>
          <p:cNvPr id="47" name="Picture 46">
            <a:extLst>
              <a:ext uri="{FF2B5EF4-FFF2-40B4-BE49-F238E27FC236}">
                <a16:creationId xmlns:a16="http://schemas.microsoft.com/office/drawing/2014/main" id="{F40B2C1D-34C1-D7B3-125B-24FAF0C63A49}"/>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86000"/>
                    </a14:imgEffect>
                  </a14:imgLayer>
                </a14:imgProps>
              </a:ext>
            </a:extLst>
          </a:blip>
          <a:srcRect/>
          <a:stretch/>
        </p:blipFill>
        <p:spPr>
          <a:xfrm>
            <a:off x="10553700" y="301650"/>
            <a:ext cx="1318031" cy="353963"/>
          </a:xfrm>
          <a:prstGeom prst="rect">
            <a:avLst/>
          </a:prstGeom>
        </p:spPr>
      </p:pic>
      <p:sp>
        <p:nvSpPr>
          <p:cNvPr id="49" name="TextBox 48">
            <a:extLst>
              <a:ext uri="{FF2B5EF4-FFF2-40B4-BE49-F238E27FC236}">
                <a16:creationId xmlns:a16="http://schemas.microsoft.com/office/drawing/2014/main" id="{EF8248FE-8855-C877-E39C-027506B812D5}"/>
              </a:ext>
            </a:extLst>
          </p:cNvPr>
          <p:cNvSpPr txBox="1"/>
          <p:nvPr/>
        </p:nvSpPr>
        <p:spPr>
          <a:xfrm>
            <a:off x="9792734" y="1213963"/>
            <a:ext cx="1927369" cy="55399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Grandview"/>
                <a:ea typeface="+mn-ea"/>
                <a:cs typeface="+mn-cs"/>
              </a:rPr>
              <a:t>Business News site </a:t>
            </a:r>
            <a:r>
              <a:rPr kumimoji="0" lang="en-US" sz="1200" b="0" i="1" u="none" strike="noStrike" kern="1200" cap="none" spc="0" normalizeH="0" baseline="0" noProof="0">
                <a:ln>
                  <a:noFill/>
                </a:ln>
                <a:solidFill>
                  <a:srgbClr val="000000"/>
                </a:solidFill>
                <a:effectLst/>
                <a:uLnTx/>
                <a:uFillTx/>
                <a:latin typeface="Grandview"/>
                <a:ea typeface="+mn-ea"/>
                <a:cs typeface="+mn-cs"/>
              </a:rPr>
              <a:t>for Time Spent Watching Video (+54% vs. #2 Property) </a:t>
            </a:r>
            <a:endParaRPr kumimoji="0" lang="en-CA" sz="1200" b="0" i="1" u="none" strike="noStrike" kern="1200" cap="none" spc="0" normalizeH="0" baseline="0" noProof="0">
              <a:ln>
                <a:noFill/>
              </a:ln>
              <a:solidFill>
                <a:srgbClr val="000000"/>
              </a:solidFill>
              <a:effectLst/>
              <a:uLnTx/>
              <a:uFillTx/>
              <a:latin typeface="Grandview"/>
              <a:ea typeface="+mn-ea"/>
              <a:cs typeface="+mn-cs"/>
            </a:endParaRPr>
          </a:p>
        </p:txBody>
      </p:sp>
      <p:sp>
        <p:nvSpPr>
          <p:cNvPr id="50" name="TextBox 49">
            <a:extLst>
              <a:ext uri="{FF2B5EF4-FFF2-40B4-BE49-F238E27FC236}">
                <a16:creationId xmlns:a16="http://schemas.microsoft.com/office/drawing/2014/main" id="{BA05F917-7025-7AF0-EF0C-00D1D84C9D75}"/>
              </a:ext>
            </a:extLst>
          </p:cNvPr>
          <p:cNvSpPr txBox="1"/>
          <p:nvPr/>
        </p:nvSpPr>
        <p:spPr>
          <a:xfrm>
            <a:off x="7103572" y="2774435"/>
            <a:ext cx="846956" cy="408141"/>
          </a:xfrm>
          <a:prstGeom prst="rect">
            <a:avLst/>
          </a:prstGeom>
          <a:noFill/>
        </p:spPr>
        <p:txBody>
          <a:bodyPr wrap="square" lIns="0" tIns="0" rIns="0" bIns="0" rtlCol="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3600" b="0" i="0" u="none" strike="noStrike" kern="1200" cap="none" spc="0" normalizeH="0" baseline="0" noProof="0">
                <a:ln>
                  <a:noFill/>
                </a:ln>
                <a:effectLst/>
                <a:uLnTx/>
                <a:uFillTx/>
                <a:latin typeface="Grandview"/>
                <a:ea typeface="+mn-ea"/>
                <a:cs typeface="+mn-cs"/>
              </a:rPr>
              <a:t>60+</a:t>
            </a:r>
          </a:p>
        </p:txBody>
      </p:sp>
      <p:sp>
        <p:nvSpPr>
          <p:cNvPr id="51" name="TextBox 50">
            <a:extLst>
              <a:ext uri="{FF2B5EF4-FFF2-40B4-BE49-F238E27FC236}">
                <a16:creationId xmlns:a16="http://schemas.microsoft.com/office/drawing/2014/main" id="{5537B085-253C-382B-79B6-6FA7FAB5CEE7}"/>
              </a:ext>
            </a:extLst>
          </p:cNvPr>
          <p:cNvSpPr txBox="1"/>
          <p:nvPr/>
        </p:nvSpPr>
        <p:spPr>
          <a:xfrm>
            <a:off x="7103572" y="3315921"/>
            <a:ext cx="2448687" cy="790519"/>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Grandview"/>
                <a:ea typeface="+mn-ea"/>
                <a:cs typeface="+mn-cs"/>
              </a:rPr>
              <a:t>Events each year convening core business audiences Including </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Grandview"/>
                <a:ea typeface="+mn-ea"/>
                <a:cs typeface="+mn-cs"/>
              </a:rPr>
              <a:t>C-suite executives, business decision makers, financial advisors, investors, opinion leaders &amp; more</a:t>
            </a:r>
          </a:p>
        </p:txBody>
      </p:sp>
      <p:sp>
        <p:nvSpPr>
          <p:cNvPr id="53" name="TextBox 52">
            <a:extLst>
              <a:ext uri="{FF2B5EF4-FFF2-40B4-BE49-F238E27FC236}">
                <a16:creationId xmlns:a16="http://schemas.microsoft.com/office/drawing/2014/main" id="{7C8E3B3C-6149-8110-25A5-931D723E3219}"/>
              </a:ext>
            </a:extLst>
          </p:cNvPr>
          <p:cNvSpPr txBox="1"/>
          <p:nvPr/>
        </p:nvSpPr>
        <p:spPr>
          <a:xfrm>
            <a:off x="9792734" y="2789633"/>
            <a:ext cx="1126894" cy="439980"/>
          </a:xfrm>
          <a:prstGeom prst="rect">
            <a:avLst/>
          </a:prstGeom>
          <a:noFill/>
        </p:spPr>
        <p:txBody>
          <a:bodyPr wrap="square" lIns="0" tIns="0" rIns="0" bIns="0" rtlCol="0" anchor="t">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3600" b="0" i="0" u="none" strike="noStrike" kern="1200" cap="none" spc="0" normalizeH="0" baseline="0" noProof="0">
                <a:ln>
                  <a:noFill/>
                </a:ln>
                <a:effectLst/>
                <a:uLnTx/>
                <a:uFillTx/>
                <a:latin typeface="Grandview"/>
                <a:ea typeface="+mn-ea"/>
                <a:cs typeface="+mn-cs"/>
              </a:rPr>
              <a:t>10k+</a:t>
            </a:r>
          </a:p>
        </p:txBody>
      </p:sp>
      <p:sp>
        <p:nvSpPr>
          <p:cNvPr id="54" name="TextBox 53">
            <a:extLst>
              <a:ext uri="{FF2B5EF4-FFF2-40B4-BE49-F238E27FC236}">
                <a16:creationId xmlns:a16="http://schemas.microsoft.com/office/drawing/2014/main" id="{3C994D4C-D9FA-CAA8-E04B-98F736D09073}"/>
              </a:ext>
            </a:extLst>
          </p:cNvPr>
          <p:cNvSpPr txBox="1"/>
          <p:nvPr/>
        </p:nvSpPr>
        <p:spPr>
          <a:xfrm>
            <a:off x="9792734" y="3315921"/>
            <a:ext cx="1972242" cy="429768"/>
          </a:xfrm>
          <a:prstGeom prst="rect">
            <a:avLst/>
          </a:prstGeom>
          <a:noFill/>
        </p:spPr>
        <p:txBody>
          <a:bodyPr wrap="square" lIns="0" tIns="0" rIns="0" bIns="0" rtlCol="0" anchor="t">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Grandview"/>
                <a:ea typeface="+mn-ea"/>
                <a:cs typeface="+mn-cs"/>
              </a:rPr>
              <a:t>Total Attendees Across CNBC Events &amp; CNBC Council Events in 2023</a:t>
            </a:r>
          </a:p>
        </p:txBody>
      </p:sp>
    </p:spTree>
    <p:extLst>
      <p:ext uri="{BB962C8B-B14F-4D97-AF65-F5344CB8AC3E}">
        <p14:creationId xmlns:p14="http://schemas.microsoft.com/office/powerpoint/2010/main" val="187532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F66C4-0727-5FB1-0799-DA9A63C7FA0C}"/>
            </a:ext>
          </a:extLst>
        </p:cNvPr>
        <p:cNvGrpSpPr/>
        <p:nvPr/>
      </p:nvGrpSpPr>
      <p:grpSpPr>
        <a:xfrm>
          <a:off x="0" y="0"/>
          <a:ext cx="0" cy="0"/>
          <a:chOff x="0" y="0"/>
          <a:chExt cx="0" cy="0"/>
        </a:xfrm>
      </p:grpSpPr>
      <p:sp>
        <p:nvSpPr>
          <p:cNvPr id="8" name="Text Placeholder 1">
            <a:extLst>
              <a:ext uri="{FF2B5EF4-FFF2-40B4-BE49-F238E27FC236}">
                <a16:creationId xmlns:a16="http://schemas.microsoft.com/office/drawing/2014/main" id="{59239DF0-EB40-F710-DEE9-FD12B104A5F8}"/>
              </a:ext>
            </a:extLst>
          </p:cNvPr>
          <p:cNvSpPr txBox="1">
            <a:spLocks/>
          </p:cNvSpPr>
          <p:nvPr/>
        </p:nvSpPr>
        <p:spPr>
          <a:xfrm>
            <a:off x="723900" y="685574"/>
            <a:ext cx="11186726" cy="809755"/>
          </a:xfrm>
          <a:prstGeom prst="rect">
            <a:avLst/>
          </a:prstGeom>
        </p:spPr>
        <p:txBody>
          <a:bodyPr lIns="91440" tIns="45720" rIns="91440" bIns="45720" anchor="t"/>
          <a:lstStyle>
            <a:lvl1pPr marL="0" marR="0" indent="-228600" algn="l" defTabSz="914400" rtl="0" eaLnBrk="1" fontAlgn="auto" latinLnBrk="0" hangingPunct="1">
              <a:lnSpc>
                <a:spcPct val="80000"/>
              </a:lnSpc>
              <a:spcBef>
                <a:spcPts val="0"/>
              </a:spcBef>
              <a:spcAft>
                <a:spcPts val="0"/>
              </a:spcAft>
              <a:buClrTx/>
              <a:buSzTx/>
              <a:buFont typeface="Arial" panose="020B0604020202020204" pitchFamily="34" charset="0"/>
              <a:buNone/>
              <a:tabLst/>
              <a:defRPr sz="2800" b="1" kern="1200" spc="-15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80000"/>
              </a:lnSpc>
              <a:spcBef>
                <a:spcPts val="500"/>
              </a:spcBef>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80000"/>
              </a:lnSpc>
              <a:spcBef>
                <a:spcPts val="500"/>
              </a:spcBef>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8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8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914400" rtl="0" eaLnBrk="1" fontAlgn="auto" latinLnBrk="0" hangingPunct="1">
              <a:lnSpc>
                <a:spcPct val="80000"/>
              </a:lnSpc>
              <a:spcBef>
                <a:spcPts val="0"/>
              </a:spcBef>
              <a:spcAft>
                <a:spcPts val="0"/>
              </a:spcAft>
              <a:buClrTx/>
              <a:buSzTx/>
              <a:buFont typeface="Arial" panose="020B0604020202020204" pitchFamily="34" charset="0"/>
              <a:buNone/>
              <a:tabLst/>
              <a:defRPr/>
            </a:pPr>
            <a:r>
              <a:rPr lang="en-GB" sz="3200" b="0">
                <a:solidFill>
                  <a:srgbClr val="FFFFFF"/>
                </a:solidFill>
                <a:latin typeface="Grandview"/>
              </a:rPr>
              <a:t>Connecting when BDMs are informed is integral,</a:t>
            </a:r>
            <a:br>
              <a:rPr lang="en-GB" sz="3200" b="0">
                <a:solidFill>
                  <a:srgbClr val="FFFFFF"/>
                </a:solidFill>
                <a:latin typeface="Grandview"/>
              </a:rPr>
            </a:br>
            <a:r>
              <a:rPr kumimoji="0" lang="en-GB" sz="3200" b="0" i="0" u="none" strike="noStrike" kern="1200" cap="none" spc="-150" normalizeH="0" baseline="0" noProof="0">
                <a:ln>
                  <a:noFill/>
                </a:ln>
                <a:solidFill>
                  <a:srgbClr val="FFFFFF"/>
                </a:solidFill>
                <a:effectLst/>
                <a:uLnTx/>
                <a:uFillTx/>
                <a:latin typeface="Grandview"/>
                <a:ea typeface="+mn-ea"/>
                <a:cs typeface="Arial" panose="020B0604020202020204" pitchFamily="34" charset="0"/>
              </a:rPr>
              <a:t>but advertisers can further differentiate with </a:t>
            </a:r>
            <a:r>
              <a:rPr kumimoji="0" lang="en-GB" sz="3200" b="1" i="0" u="none" strike="noStrike" kern="1200" cap="none" spc="-150" normalizeH="0" baseline="0" noProof="0">
                <a:ln>
                  <a:noFill/>
                </a:ln>
                <a:solidFill>
                  <a:srgbClr val="FFFFFF"/>
                </a:solidFill>
                <a:effectLst/>
                <a:uLnTx/>
                <a:uFillTx/>
                <a:latin typeface="Grandview"/>
                <a:ea typeface="+mn-ea"/>
                <a:cs typeface="Arial" panose="020B0604020202020204" pitchFamily="34" charset="0"/>
              </a:rPr>
              <a:t>emotion-driven content &amp; entertainment</a:t>
            </a:r>
            <a:endParaRPr kumimoji="0" lang="en-US" sz="3200" b="1" i="0" u="none" strike="noStrike" kern="1200" cap="none" spc="-150" normalizeH="0" baseline="0" noProof="0">
              <a:ln>
                <a:noFill/>
              </a:ln>
              <a:solidFill>
                <a:srgbClr val="FFFFFF"/>
              </a:solidFill>
              <a:effectLst/>
              <a:uLnTx/>
              <a:uFillTx/>
              <a:latin typeface="Grandview"/>
              <a:ea typeface="+mn-ea"/>
              <a:cs typeface="Arial"/>
            </a:endParaRPr>
          </a:p>
        </p:txBody>
      </p:sp>
      <p:sp>
        <p:nvSpPr>
          <p:cNvPr id="10" name="TextBox 9">
            <a:extLst>
              <a:ext uri="{FF2B5EF4-FFF2-40B4-BE49-F238E27FC236}">
                <a16:creationId xmlns:a16="http://schemas.microsoft.com/office/drawing/2014/main" id="{ACB5BD9D-EE0B-5A3C-F686-877AE256DB80}"/>
              </a:ext>
            </a:extLst>
          </p:cNvPr>
          <p:cNvSpPr txBox="1"/>
          <p:nvPr/>
        </p:nvSpPr>
        <p:spPr>
          <a:xfrm>
            <a:off x="834319" y="4500797"/>
            <a:ext cx="3034773" cy="840230"/>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Grandview"/>
                <a:ea typeface="+mn-ea"/>
                <a:cs typeface="+mn-cs"/>
              </a:rPr>
              <a:t>of the business decision-maker choice comes down to </a:t>
            </a:r>
            <a:r>
              <a:rPr kumimoji="0" lang="en-US" sz="1800" b="1" i="0" u="none" strike="noStrike" kern="1200" cap="none" spc="0" normalizeH="0" baseline="0" noProof="0">
                <a:ln>
                  <a:noFill/>
                </a:ln>
                <a:solidFill>
                  <a:srgbClr val="FFFFFF"/>
                </a:solidFill>
                <a:effectLst/>
                <a:uLnTx/>
                <a:uFillTx/>
                <a:latin typeface="Grandview"/>
                <a:ea typeface="+mn-ea"/>
                <a:cs typeface="+mn-cs"/>
              </a:rPr>
              <a:t>emotional factors</a:t>
            </a:r>
          </a:p>
        </p:txBody>
      </p:sp>
      <p:sp>
        <p:nvSpPr>
          <p:cNvPr id="11" name="TextBox 10">
            <a:extLst>
              <a:ext uri="{FF2B5EF4-FFF2-40B4-BE49-F238E27FC236}">
                <a16:creationId xmlns:a16="http://schemas.microsoft.com/office/drawing/2014/main" id="{6AC2393C-90C0-B0B3-6F6B-F7E45B826A54}"/>
              </a:ext>
            </a:extLst>
          </p:cNvPr>
          <p:cNvSpPr txBox="1"/>
          <p:nvPr/>
        </p:nvSpPr>
        <p:spPr>
          <a:xfrm>
            <a:off x="834319" y="2527469"/>
            <a:ext cx="3507146" cy="186204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w="28575">
                  <a:solidFill>
                    <a:srgbClr val="FFFFFF"/>
                  </a:solidFill>
                </a:ln>
                <a:noFill/>
                <a:effectLst/>
                <a:uLnTx/>
                <a:uFillTx/>
                <a:latin typeface="Grandview"/>
                <a:ea typeface="+mn-ea"/>
                <a:cs typeface="+mn-cs"/>
              </a:rPr>
              <a:t>56</a:t>
            </a:r>
            <a:r>
              <a:rPr kumimoji="0" lang="en-US" sz="9600" b="1" i="0" u="none" strike="noStrike" kern="1200" cap="none" spc="-300" normalizeH="0" baseline="0" noProof="0">
                <a:ln w="28575">
                  <a:solidFill>
                    <a:srgbClr val="FFFFFF"/>
                  </a:solidFill>
                </a:ln>
                <a:noFill/>
                <a:effectLst/>
                <a:uLnTx/>
                <a:uFillTx/>
                <a:latin typeface="Grandview"/>
                <a:ea typeface="+mn-ea"/>
                <a:cs typeface="+mn-cs"/>
              </a:rPr>
              <a:t>%</a:t>
            </a:r>
          </a:p>
        </p:txBody>
      </p:sp>
      <p:sp>
        <p:nvSpPr>
          <p:cNvPr id="12" name="TextBox 11">
            <a:extLst>
              <a:ext uri="{FF2B5EF4-FFF2-40B4-BE49-F238E27FC236}">
                <a16:creationId xmlns:a16="http://schemas.microsoft.com/office/drawing/2014/main" id="{25A40568-E715-B25F-2396-F45D7D0B5400}"/>
              </a:ext>
            </a:extLst>
          </p:cNvPr>
          <p:cNvSpPr txBox="1"/>
          <p:nvPr/>
        </p:nvSpPr>
        <p:spPr>
          <a:xfrm>
            <a:off x="4247580" y="4472126"/>
            <a:ext cx="3327473" cy="1200329"/>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Grandview"/>
                <a:ea typeface="+mn-ea"/>
                <a:cs typeface="+mn-cs"/>
              </a:rPr>
              <a:t>of business leaders are more likely take note of advertising from B2B brands that </a:t>
            </a:r>
            <a:r>
              <a:rPr kumimoji="0" lang="en-US" sz="1800" b="1" i="0" u="none" strike="noStrike" kern="1200" cap="none" spc="0" normalizeH="0" baseline="0" noProof="0">
                <a:ln>
                  <a:noFill/>
                </a:ln>
                <a:solidFill>
                  <a:srgbClr val="FFFFFF"/>
                </a:solidFill>
                <a:effectLst/>
                <a:uLnTx/>
                <a:uFillTx/>
                <a:latin typeface="Grandview"/>
                <a:ea typeface="+mn-ea"/>
                <a:cs typeface="+mn-cs"/>
              </a:rPr>
              <a:t>speak to their passions and interests</a:t>
            </a: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sp>
        <p:nvSpPr>
          <p:cNvPr id="13" name="TextBox 12">
            <a:extLst>
              <a:ext uri="{FF2B5EF4-FFF2-40B4-BE49-F238E27FC236}">
                <a16:creationId xmlns:a16="http://schemas.microsoft.com/office/drawing/2014/main" id="{143441B7-63A3-27D0-1B21-3CD5073B5379}"/>
              </a:ext>
            </a:extLst>
          </p:cNvPr>
          <p:cNvSpPr txBox="1"/>
          <p:nvPr/>
        </p:nvSpPr>
        <p:spPr>
          <a:xfrm>
            <a:off x="4300479" y="2534468"/>
            <a:ext cx="3025207" cy="1862048"/>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w="28575">
                  <a:solidFill>
                    <a:srgbClr val="FFFFFF"/>
                  </a:solidFill>
                </a:ln>
                <a:noFill/>
                <a:effectLst/>
                <a:uLnTx/>
                <a:uFillTx/>
                <a:latin typeface="Grandview"/>
                <a:ea typeface="+mn-ea"/>
                <a:cs typeface="Arial" panose="020B0604020202020204" pitchFamily="34" charset="0"/>
              </a:rPr>
              <a:t>88</a:t>
            </a:r>
            <a:r>
              <a:rPr kumimoji="0" lang="en-US" sz="9600" b="1" i="0" u="none" strike="noStrike" kern="1200" cap="none" spc="-300" normalizeH="0" baseline="0" noProof="0">
                <a:ln w="28575">
                  <a:solidFill>
                    <a:srgbClr val="FFFFFF"/>
                  </a:solidFill>
                </a:ln>
                <a:noFill/>
                <a:effectLst/>
                <a:uLnTx/>
                <a:uFillTx/>
                <a:latin typeface="Grandview"/>
                <a:ea typeface="+mn-ea"/>
                <a:cs typeface="Arial" panose="020B0604020202020204" pitchFamily="34" charset="0"/>
              </a:rPr>
              <a:t>%</a:t>
            </a:r>
          </a:p>
        </p:txBody>
      </p:sp>
      <p:sp>
        <p:nvSpPr>
          <p:cNvPr id="14" name="TextBox 13">
            <a:extLst>
              <a:ext uri="{FF2B5EF4-FFF2-40B4-BE49-F238E27FC236}">
                <a16:creationId xmlns:a16="http://schemas.microsoft.com/office/drawing/2014/main" id="{62679C84-3E35-CD29-DA42-FDAB665127DF}"/>
              </a:ext>
            </a:extLst>
          </p:cNvPr>
          <p:cNvSpPr txBox="1"/>
          <p:nvPr/>
        </p:nvSpPr>
        <p:spPr>
          <a:xfrm>
            <a:off x="7900289" y="4436211"/>
            <a:ext cx="3126271" cy="1754326"/>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Grandview"/>
                <a:ea typeface="+mn-ea"/>
                <a:cs typeface="+mn-cs"/>
              </a:rPr>
              <a:t>B2B video ads that incorporate emotional content see </a:t>
            </a:r>
            <a:r>
              <a:rPr kumimoji="0" lang="en-US" sz="1800" b="1" i="0" u="none" strike="noStrike" kern="1200" cap="none" spc="0" normalizeH="0" baseline="0" noProof="0">
                <a:ln>
                  <a:noFill/>
                </a:ln>
                <a:solidFill>
                  <a:srgbClr val="FFFFFF"/>
                </a:solidFill>
                <a:effectLst/>
                <a:uLnTx/>
                <a:uFillTx/>
                <a:latin typeface="Grandview"/>
                <a:ea typeface="+mn-ea"/>
                <a:cs typeface="+mn-cs"/>
              </a:rPr>
              <a:t>2x the web visitation </a:t>
            </a:r>
            <a:r>
              <a:rPr kumimoji="0" lang="en-US" sz="1800" b="0" i="0" u="none" strike="noStrike" kern="1200" cap="none" spc="0" normalizeH="0" baseline="0" noProof="0">
                <a:ln>
                  <a:noFill/>
                </a:ln>
                <a:solidFill>
                  <a:srgbClr val="FFFFFF"/>
                </a:solidFill>
                <a:effectLst/>
                <a:uLnTx/>
                <a:uFillTx/>
                <a:latin typeface="Grandview"/>
                <a:ea typeface="+mn-ea"/>
                <a:cs typeface="+mn-cs"/>
              </a:rPr>
              <a:t>vs those that only incorporate rational content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sp>
        <p:nvSpPr>
          <p:cNvPr id="15" name="TextBox 14">
            <a:extLst>
              <a:ext uri="{FF2B5EF4-FFF2-40B4-BE49-F238E27FC236}">
                <a16:creationId xmlns:a16="http://schemas.microsoft.com/office/drawing/2014/main" id="{E78F4CE7-879D-B499-200F-44D4FCCFB517}"/>
              </a:ext>
            </a:extLst>
          </p:cNvPr>
          <p:cNvSpPr txBox="1"/>
          <p:nvPr/>
        </p:nvSpPr>
        <p:spPr>
          <a:xfrm>
            <a:off x="8001353" y="2526076"/>
            <a:ext cx="3025207" cy="1862048"/>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w="28575">
                  <a:solidFill>
                    <a:srgbClr val="FFFFFF"/>
                  </a:solidFill>
                </a:ln>
                <a:noFill/>
                <a:effectLst/>
                <a:uLnTx/>
                <a:uFillTx/>
                <a:latin typeface="Grandview"/>
                <a:ea typeface="+mn-ea"/>
                <a:cs typeface="Arial" panose="020B0604020202020204" pitchFamily="34" charset="0"/>
              </a:rPr>
              <a:t>2x</a:t>
            </a:r>
          </a:p>
        </p:txBody>
      </p:sp>
      <p:sp>
        <p:nvSpPr>
          <p:cNvPr id="29" name="Footer Placeholder 9">
            <a:extLst>
              <a:ext uri="{FF2B5EF4-FFF2-40B4-BE49-F238E27FC236}">
                <a16:creationId xmlns:a16="http://schemas.microsoft.com/office/drawing/2014/main" id="{705FE010-7E8A-1D1D-7FC0-A289630422E4}"/>
              </a:ext>
            </a:extLst>
          </p:cNvPr>
          <p:cNvSpPr txBox="1">
            <a:spLocks/>
          </p:cNvSpPr>
          <p:nvPr/>
        </p:nvSpPr>
        <p:spPr>
          <a:xfrm>
            <a:off x="723900" y="6488884"/>
            <a:ext cx="9469464"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rgbClr val="FFFFFF"/>
                </a:solidFill>
                <a:effectLst/>
                <a:uLnTx/>
                <a:uFillTx/>
                <a:latin typeface="Grandview"/>
                <a:ea typeface="+mn-ea"/>
                <a:cs typeface="+mn-cs"/>
              </a:rPr>
              <a:t>Source: NBCU Proprietary Global BDM Research; </a:t>
            </a:r>
            <a:r>
              <a:rPr kumimoji="0" lang="en-US" sz="700" b="0" i="1" u="none" strike="noStrike" kern="1200" cap="none" spc="0" normalizeH="0" baseline="0" noProof="0" err="1">
                <a:ln>
                  <a:noFill/>
                </a:ln>
                <a:solidFill>
                  <a:srgbClr val="FFFFFF"/>
                </a:solidFill>
                <a:effectLst/>
                <a:uLnTx/>
                <a:uFillTx/>
                <a:latin typeface="Grandview"/>
                <a:ea typeface="+mn-ea"/>
                <a:cs typeface="+mn-cs"/>
              </a:rPr>
              <a:t>Hubspot</a:t>
            </a:r>
            <a:r>
              <a:rPr kumimoji="0" lang="en-US" sz="700" b="0" i="1" u="none" strike="noStrike" kern="1200" cap="none" spc="0" normalizeH="0" baseline="0" noProof="0">
                <a:ln>
                  <a:noFill/>
                </a:ln>
                <a:solidFill>
                  <a:srgbClr val="FFFFFF"/>
                </a:solidFill>
                <a:effectLst/>
                <a:uLnTx/>
                <a:uFillTx/>
                <a:latin typeface="Grandview"/>
                <a:ea typeface="+mn-ea"/>
                <a:cs typeface="+mn-cs"/>
              </a:rPr>
              <a:t>, </a:t>
            </a:r>
            <a:r>
              <a:rPr kumimoji="0" lang="en-US" sz="700" b="0" i="1" u="none" strike="noStrike" kern="1200" cap="none" spc="0" normalizeH="0" baseline="0" noProof="0" err="1">
                <a:ln>
                  <a:noFill/>
                </a:ln>
                <a:solidFill>
                  <a:srgbClr val="FFFFFF"/>
                </a:solidFill>
                <a:effectLst/>
                <a:uLnTx/>
                <a:uFillTx/>
                <a:latin typeface="Grandview"/>
                <a:ea typeface="+mn-ea"/>
                <a:cs typeface="+mn-cs"/>
              </a:rPr>
              <a:t>AdAge</a:t>
            </a:r>
            <a:r>
              <a:rPr kumimoji="0" lang="en-US" sz="700" b="0" i="1" u="none" strike="noStrike" kern="1200" cap="none" spc="0" normalizeH="0" baseline="0" noProof="0">
                <a:ln>
                  <a:noFill/>
                </a:ln>
                <a:solidFill>
                  <a:srgbClr val="FFFFFF"/>
                </a:solidFill>
                <a:effectLst/>
                <a:uLnTx/>
                <a:uFillTx/>
                <a:latin typeface="Grandview"/>
                <a:ea typeface="+mn-ea"/>
                <a:cs typeface="+mn-cs"/>
              </a:rPr>
              <a:t>, Merkle </a:t>
            </a:r>
          </a:p>
        </p:txBody>
      </p:sp>
    </p:spTree>
    <p:extLst>
      <p:ext uri="{BB962C8B-B14F-4D97-AF65-F5344CB8AC3E}">
        <p14:creationId xmlns:p14="http://schemas.microsoft.com/office/powerpoint/2010/main" val="328088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B3A194-41E6-CBFA-028E-EF7C849BCCC8}"/>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C5282767-EDE7-8A1E-91EC-0375F5AD5E23}"/>
              </a:ext>
            </a:extLst>
          </p:cNvPr>
          <p:cNvSpPr/>
          <p:nvPr/>
        </p:nvSpPr>
        <p:spPr>
          <a:xfrm>
            <a:off x="723900" y="2833093"/>
            <a:ext cx="7192433" cy="3339107"/>
          </a:xfrm>
          <a:prstGeom prst="roundRect">
            <a:avLst>
              <a:gd name="adj" fmla="val 6479"/>
            </a:avLst>
          </a:prstGeom>
          <a:solidFill>
            <a:schemeClr val="accent1">
              <a:lumMod val="40000"/>
              <a:lumOff val="60000"/>
              <a:alpha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lumMod val="85000"/>
                    <a:lumOff val="15000"/>
                  </a:schemeClr>
                </a:solidFill>
                <a:effectLst/>
                <a:uLnTx/>
                <a:uFillTx/>
                <a:latin typeface="Grandview"/>
                <a:ea typeface="+mn-ea"/>
                <a:cs typeface="+mn-cs"/>
              </a:rPr>
              <a:t>Select top programs amongst BDMs @ NBCU</a:t>
            </a:r>
            <a:endParaRPr kumimoji="0" lang="en-US" sz="1800" b="0" i="1" u="none" strike="noStrike" kern="1200" cap="none" spc="0" normalizeH="0" baseline="0" noProof="0">
              <a:ln>
                <a:noFill/>
              </a:ln>
              <a:solidFill>
                <a:schemeClr val="tx1">
                  <a:lumMod val="85000"/>
                  <a:lumOff val="15000"/>
                </a:schemeClr>
              </a:solidFill>
              <a:effectLst/>
              <a:uLnTx/>
              <a:uFillTx/>
              <a:latin typeface="Grandview"/>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sp>
        <p:nvSpPr>
          <p:cNvPr id="30" name="Rounded Rectangle 29">
            <a:extLst>
              <a:ext uri="{FF2B5EF4-FFF2-40B4-BE49-F238E27FC236}">
                <a16:creationId xmlns:a16="http://schemas.microsoft.com/office/drawing/2014/main" id="{A711D75D-708D-6190-E6D3-43F47E72D33E}"/>
              </a:ext>
            </a:extLst>
          </p:cNvPr>
          <p:cNvSpPr/>
          <p:nvPr/>
        </p:nvSpPr>
        <p:spPr>
          <a:xfrm>
            <a:off x="723900" y="694051"/>
            <a:ext cx="7192433" cy="1899242"/>
          </a:xfrm>
          <a:prstGeom prst="roundRect">
            <a:avLst>
              <a:gd name="adj" fmla="val 6479"/>
            </a:avLst>
          </a:prstGeom>
          <a:solidFill>
            <a:schemeClr val="accent1">
              <a:lumMod val="40000"/>
              <a:lumOff val="60000"/>
              <a:alpha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Grandview"/>
            </a:endParaRPr>
          </a:p>
        </p:txBody>
      </p:sp>
      <p:sp>
        <p:nvSpPr>
          <p:cNvPr id="31" name="TextBox 30">
            <a:extLst>
              <a:ext uri="{FF2B5EF4-FFF2-40B4-BE49-F238E27FC236}">
                <a16:creationId xmlns:a16="http://schemas.microsoft.com/office/drawing/2014/main" id="{0DDE3F29-EF01-9DA1-949A-089428281A16}"/>
              </a:ext>
            </a:extLst>
          </p:cNvPr>
          <p:cNvSpPr txBox="1"/>
          <p:nvPr/>
        </p:nvSpPr>
        <p:spPr>
          <a:xfrm>
            <a:off x="1095448" y="1166901"/>
            <a:ext cx="1228652"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400" spc="-300">
                <a:solidFill>
                  <a:schemeClr val="tx1">
                    <a:lumMod val="85000"/>
                    <a:lumOff val="15000"/>
                  </a:schemeClr>
                </a:solidFill>
                <a:latin typeface="Grandview"/>
                <a:cs typeface="Arial" panose="020B0604020202020204" pitchFamily="34" charset="0"/>
              </a:rPr>
              <a:t>90%</a:t>
            </a:r>
          </a:p>
        </p:txBody>
      </p:sp>
      <p:sp>
        <p:nvSpPr>
          <p:cNvPr id="32" name="TextBox 31">
            <a:extLst>
              <a:ext uri="{FF2B5EF4-FFF2-40B4-BE49-F238E27FC236}">
                <a16:creationId xmlns:a16="http://schemas.microsoft.com/office/drawing/2014/main" id="{71A95599-4A50-FAE6-771F-0B7EBE0C9A53}"/>
              </a:ext>
            </a:extLst>
          </p:cNvPr>
          <p:cNvSpPr txBox="1"/>
          <p:nvPr/>
        </p:nvSpPr>
        <p:spPr>
          <a:xfrm>
            <a:off x="2770213" y="1076651"/>
            <a:ext cx="3613550" cy="1107996"/>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lumMod val="85000"/>
                    <a:lumOff val="15000"/>
                  </a:schemeClr>
                </a:solidFill>
                <a:effectLst/>
                <a:uLnTx/>
                <a:uFillTx/>
                <a:latin typeface="Grandview"/>
                <a:ea typeface="+mn-ea"/>
                <a:cs typeface="+mn-cs"/>
              </a:rPr>
              <a:t>of business leaders say a good B2B ad captures their attention if they’re relevant; it doesn’t matter if they run in business content</a:t>
            </a:r>
          </a:p>
        </p:txBody>
      </p:sp>
      <p:pic>
        <p:nvPicPr>
          <p:cNvPr id="15" name="Picture 14">
            <a:extLst>
              <a:ext uri="{FF2B5EF4-FFF2-40B4-BE49-F238E27FC236}">
                <a16:creationId xmlns:a16="http://schemas.microsoft.com/office/drawing/2014/main" id="{388C1128-6E0A-D171-D6C6-9B0CACF55FEB}"/>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8425" t="22338" r="26118" b="12721"/>
          <a:stretch/>
        </p:blipFill>
        <p:spPr>
          <a:xfrm>
            <a:off x="5261695" y="-1138"/>
            <a:ext cx="8784505" cy="6858000"/>
          </a:xfrm>
          <a:prstGeom prst="parallelogram">
            <a:avLst/>
          </a:prstGeom>
        </p:spPr>
      </p:pic>
      <p:sp>
        <p:nvSpPr>
          <p:cNvPr id="16" name="Parallelogram 15">
            <a:extLst>
              <a:ext uri="{FF2B5EF4-FFF2-40B4-BE49-F238E27FC236}">
                <a16:creationId xmlns:a16="http://schemas.microsoft.com/office/drawing/2014/main" id="{1CDB9842-4912-0731-8FB5-C170ED958AF0}"/>
              </a:ext>
            </a:extLst>
          </p:cNvPr>
          <p:cNvSpPr/>
          <p:nvPr/>
        </p:nvSpPr>
        <p:spPr>
          <a:xfrm>
            <a:off x="5261695" y="-2276"/>
            <a:ext cx="8784505" cy="6858000"/>
          </a:xfrm>
          <a:prstGeom prst="parallelogram">
            <a:avLst/>
          </a:prstGeom>
          <a:gradFill>
            <a:gsLst>
              <a:gs pos="86000">
                <a:srgbClr val="0A05CE">
                  <a:alpha val="50000"/>
                </a:srgbClr>
              </a:gs>
              <a:gs pos="0">
                <a:srgbClr val="4C7FDE"/>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nSpc>
                <a:spcPct val="80000"/>
              </a:lnSpc>
            </a:pPr>
            <a:endParaRPr lang="en-US" sz="2400">
              <a:solidFill>
                <a:srgbClr val="FFFFFF"/>
              </a:solidFill>
              <a:latin typeface="Grandview"/>
            </a:endParaRPr>
          </a:p>
        </p:txBody>
      </p:sp>
      <p:sp>
        <p:nvSpPr>
          <p:cNvPr id="23" name="Rectangle 22">
            <a:extLst>
              <a:ext uri="{FF2B5EF4-FFF2-40B4-BE49-F238E27FC236}">
                <a16:creationId xmlns:a16="http://schemas.microsoft.com/office/drawing/2014/main" id="{D58064B2-4D27-6D0D-725B-B594E0EF3FC6}"/>
              </a:ext>
            </a:extLst>
          </p:cNvPr>
          <p:cNvSpPr/>
          <p:nvPr/>
        </p:nvSpPr>
        <p:spPr>
          <a:xfrm>
            <a:off x="5905621" y="4639733"/>
            <a:ext cx="5684419" cy="1323439"/>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w="19050">
                  <a:noFill/>
                  <a:prstDash val="solid"/>
                </a:ln>
                <a:solidFill>
                  <a:srgbClr val="FFFFFF"/>
                </a:solidFill>
                <a:effectLst/>
                <a:uLnTx/>
                <a:uFillTx/>
                <a:latin typeface="Grandview" panose="020B0502040204020203" pitchFamily="34" charset="0"/>
                <a:ea typeface="+mn-ea"/>
                <a:cs typeface="Arial" panose="020B0604020202020204" pitchFamily="34" charset="0"/>
              </a:rPr>
              <a:t>Entertained</a:t>
            </a:r>
          </a:p>
        </p:txBody>
      </p:sp>
      <p:sp>
        <p:nvSpPr>
          <p:cNvPr id="33" name="Slide Number Placeholder 32">
            <a:extLst>
              <a:ext uri="{FF2B5EF4-FFF2-40B4-BE49-F238E27FC236}">
                <a16:creationId xmlns:a16="http://schemas.microsoft.com/office/drawing/2014/main" id="{BDB462F6-67E9-B31F-C48A-6E32E04D527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4C2C2-D810-4C4F-B43D-1CC8DBDFC0E5}" type="slidenum">
              <a:rPr kumimoji="0" lang="en-US" sz="700" b="0" i="0" u="none" strike="noStrike" kern="1200" cap="none" spc="0" normalizeH="0" baseline="0" noProof="0" smtClean="0">
                <a:ln>
                  <a:noFill/>
                </a:ln>
                <a:solidFill>
                  <a:schemeClr val="bg1"/>
                </a:solidFill>
                <a:effectLst/>
                <a:uLnTx/>
                <a:uFillTx/>
                <a:latin typeface="Grandview"/>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700" b="0" i="0" u="none" strike="noStrike" kern="1200" cap="none" spc="0" normalizeH="0" baseline="0" noProof="0">
              <a:ln>
                <a:noFill/>
              </a:ln>
              <a:solidFill>
                <a:schemeClr val="bg1"/>
              </a:solidFill>
              <a:effectLst/>
              <a:uLnTx/>
              <a:uFillTx/>
              <a:latin typeface="Grandview"/>
              <a:ea typeface="+mn-ea"/>
              <a:cs typeface="+mn-cs"/>
            </a:endParaRP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5F58FC54-45FF-05C4-8168-3C6B39984892}"/>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5032" t="17797" r="5032" b="17794"/>
          <a:stretch/>
        </p:blipFill>
        <p:spPr>
          <a:xfrm>
            <a:off x="1018496" y="3634599"/>
            <a:ext cx="1266576" cy="243094"/>
          </a:xfrm>
          <a:prstGeom prst="rect">
            <a:avLst/>
          </a:prstGeom>
        </p:spPr>
      </p:pic>
      <p:pic>
        <p:nvPicPr>
          <p:cNvPr id="17" name="Picture 2">
            <a:extLst>
              <a:ext uri="{FF2B5EF4-FFF2-40B4-BE49-F238E27FC236}">
                <a16:creationId xmlns:a16="http://schemas.microsoft.com/office/drawing/2014/main" id="{ADD8E715-63C1-F2FE-BBE4-BF7B643478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4747" y="3616694"/>
            <a:ext cx="733049" cy="27890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4" descr="The Today Show (aka Today ) (NBC) Logo PNG Vector (EPS) Free Download">
            <a:extLst>
              <a:ext uri="{FF2B5EF4-FFF2-40B4-BE49-F238E27FC236}">
                <a16:creationId xmlns:a16="http://schemas.microsoft.com/office/drawing/2014/main" id="{C1A39C81-6EAB-D17F-E915-7576AC862F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92397" y="5137328"/>
            <a:ext cx="612346" cy="46742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2">
            <a:extLst>
              <a:ext uri="{FF2B5EF4-FFF2-40B4-BE49-F238E27FC236}">
                <a16:creationId xmlns:a16="http://schemas.microsoft.com/office/drawing/2014/main" id="{5B0C8248-BFEC-598D-863B-E8930B6BF25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2462" y="5155663"/>
            <a:ext cx="939361" cy="535436"/>
          </a:xfrm>
          <a:prstGeom prst="rect">
            <a:avLst/>
          </a:prstGeom>
          <a:noFill/>
          <a:extLst>
            <a:ext uri="{909E8E84-426E-40DD-AFC4-6F175D3DCCD1}">
              <a14:hiddenFill xmlns:a14="http://schemas.microsoft.com/office/drawing/2010/main">
                <a:solidFill>
                  <a:srgbClr val="FFFFFF"/>
                </a:solidFill>
              </a14:hiddenFill>
            </a:ext>
          </a:extLst>
        </p:spPr>
      </p:pic>
      <p:pic>
        <p:nvPicPr>
          <p:cNvPr id="20" name="Graphic 19">
            <a:extLst>
              <a:ext uri="{FF2B5EF4-FFF2-40B4-BE49-F238E27FC236}">
                <a16:creationId xmlns:a16="http://schemas.microsoft.com/office/drawing/2014/main" id="{D21D24DE-8E0F-23D0-2709-42A12D8CDEA9}"/>
              </a:ext>
            </a:extLst>
          </p:cNvPr>
          <p:cNvPicPr>
            <a:picLocks noChangeAspect="1"/>
          </p:cNvPicPr>
          <p:nvPr/>
        </p:nvPicPr>
        <p:blipFill rotWithShape="1">
          <a:blip cstate="hqprint">
            <a:extLst>
              <a:ext uri="{28A0092B-C50C-407E-A947-70E740481C1C}">
                <a14:useLocalDpi xmlns:a14="http://schemas.microsoft.com/office/drawing/2010/main"/>
              </a:ext>
              <a:ext uri="{96DAC541-7B7A-43D3-8B79-37D633B846F1}">
                <asvg:svgBlip xmlns:asvg="http://schemas.microsoft.com/office/drawing/2016/SVG/main" r:embed="rId9"/>
              </a:ext>
            </a:extLst>
          </a:blip>
          <a:srcRect l="41520" t="43735" r="43733" b="44082"/>
          <a:stretch/>
        </p:blipFill>
        <p:spPr>
          <a:xfrm>
            <a:off x="3798022" y="5240309"/>
            <a:ext cx="811594" cy="377132"/>
          </a:xfrm>
          <a:prstGeom prst="rect">
            <a:avLst/>
          </a:prstGeom>
        </p:spPr>
      </p:pic>
      <p:pic>
        <p:nvPicPr>
          <p:cNvPr id="21" name="Picture 20">
            <a:extLst>
              <a:ext uri="{FF2B5EF4-FFF2-40B4-BE49-F238E27FC236}">
                <a16:creationId xmlns:a16="http://schemas.microsoft.com/office/drawing/2014/main" id="{DE563589-9367-DABD-B83A-44ADF7D69AA8}"/>
              </a:ext>
            </a:extLst>
          </p:cNvPr>
          <p:cNvPicPr>
            <a:picLocks noChangeAspect="1"/>
          </p:cNvPicPr>
          <p:nvPr/>
        </p:nvPicPr>
        <p:blipFill>
          <a:blip r:embed="rId10"/>
          <a:stretch>
            <a:fillRect/>
          </a:stretch>
        </p:blipFill>
        <p:spPr>
          <a:xfrm>
            <a:off x="1128378" y="4434239"/>
            <a:ext cx="1184008" cy="243094"/>
          </a:xfrm>
          <a:prstGeom prst="rect">
            <a:avLst/>
          </a:prstGeom>
        </p:spPr>
      </p:pic>
      <p:pic>
        <p:nvPicPr>
          <p:cNvPr id="22" name="Picture 21">
            <a:extLst>
              <a:ext uri="{FF2B5EF4-FFF2-40B4-BE49-F238E27FC236}">
                <a16:creationId xmlns:a16="http://schemas.microsoft.com/office/drawing/2014/main" id="{658A11EC-86FF-28C9-6C96-9371F846FC87}"/>
              </a:ext>
            </a:extLst>
          </p:cNvPr>
          <p:cNvPicPr>
            <a:picLocks noChangeAspect="1"/>
          </p:cNvPicPr>
          <p:nvPr/>
        </p:nvPicPr>
        <p:blipFill>
          <a:blip r:embed="rId11"/>
          <a:stretch>
            <a:fillRect/>
          </a:stretch>
        </p:blipFill>
        <p:spPr>
          <a:xfrm>
            <a:off x="2828444" y="3575311"/>
            <a:ext cx="1157892" cy="356630"/>
          </a:xfrm>
          <a:prstGeom prst="rect">
            <a:avLst/>
          </a:prstGeom>
        </p:spPr>
      </p:pic>
      <p:pic>
        <p:nvPicPr>
          <p:cNvPr id="24" name="Picture 4" descr="Olympic symbols - Wikipedia">
            <a:extLst>
              <a:ext uri="{FF2B5EF4-FFF2-40B4-BE49-F238E27FC236}">
                <a16:creationId xmlns:a16="http://schemas.microsoft.com/office/drawing/2014/main" id="{FB387723-EDF8-0D7D-755D-8AE1A89E817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98022" y="4337414"/>
            <a:ext cx="962685" cy="44524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A logo with a rainbow colored bird&#10;&#10;AI-generated content may be incorrect.">
            <a:extLst>
              <a:ext uri="{FF2B5EF4-FFF2-40B4-BE49-F238E27FC236}">
                <a16:creationId xmlns:a16="http://schemas.microsoft.com/office/drawing/2014/main" id="{2746F3BA-0FF5-F542-74B5-B92B1DB944A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32241" y="4258789"/>
            <a:ext cx="577131" cy="455059"/>
          </a:xfrm>
          <a:prstGeom prst="rect">
            <a:avLst/>
          </a:prstGeom>
        </p:spPr>
      </p:pic>
    </p:spTree>
    <p:extLst>
      <p:ext uri="{BB962C8B-B14F-4D97-AF65-F5344CB8AC3E}">
        <p14:creationId xmlns:p14="http://schemas.microsoft.com/office/powerpoint/2010/main" val="1917355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49222-8945-B9C7-A0FC-8D57A340EE16}"/>
            </a:ext>
          </a:extLst>
        </p:cNvPr>
        <p:cNvGrpSpPr/>
        <p:nvPr/>
      </p:nvGrpSpPr>
      <p:grpSpPr>
        <a:xfrm>
          <a:off x="0" y="0"/>
          <a:ext cx="0" cy="0"/>
          <a:chOff x="0" y="0"/>
          <a:chExt cx="0" cy="0"/>
        </a:xfrm>
      </p:grpSpPr>
      <p:sp>
        <p:nvSpPr>
          <p:cNvPr id="3" name="Rounded Rectangle 2">
            <a:extLst>
              <a:ext uri="{FF2B5EF4-FFF2-40B4-BE49-F238E27FC236}">
                <a16:creationId xmlns:a16="http://schemas.microsoft.com/office/drawing/2014/main" id="{5CE3A995-DBD3-4B11-236C-CFBD91F6B463}"/>
              </a:ext>
            </a:extLst>
          </p:cNvPr>
          <p:cNvSpPr/>
          <p:nvPr/>
        </p:nvSpPr>
        <p:spPr>
          <a:xfrm rot="10800000">
            <a:off x="-10400" y="2613143"/>
            <a:ext cx="12202400" cy="1631709"/>
          </a:xfrm>
          <a:prstGeom prst="roundRect">
            <a:avLst>
              <a:gd name="adj" fmla="val 0"/>
            </a:avLst>
          </a:prstGeom>
          <a:gradFill>
            <a:gsLst>
              <a:gs pos="86000">
                <a:srgbClr val="0A05CE"/>
              </a:gs>
              <a:gs pos="0">
                <a:srgbClr val="4C7FDE"/>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randview"/>
              <a:ea typeface="+mn-ea"/>
              <a:cs typeface="+mn-cs"/>
            </a:endParaRPr>
          </a:p>
        </p:txBody>
      </p:sp>
      <p:pic>
        <p:nvPicPr>
          <p:cNvPr id="22" name="Picture 21">
            <a:extLst>
              <a:ext uri="{FF2B5EF4-FFF2-40B4-BE49-F238E27FC236}">
                <a16:creationId xmlns:a16="http://schemas.microsoft.com/office/drawing/2014/main" id="{2DDE6BA1-6EF6-8D73-C4E6-AD8F0C797F03}"/>
              </a:ext>
            </a:extLst>
          </p:cNvPr>
          <p:cNvPicPr>
            <a:picLocks noChangeAspect="1"/>
          </p:cNvPicPr>
          <p:nvPr/>
        </p:nvPicPr>
        <p:blipFill rotWithShape="1">
          <a:blip r:embed="rId3"/>
          <a:srcRect l="89" t="14118" r="17518" b="33013"/>
          <a:stretch/>
        </p:blipFill>
        <p:spPr>
          <a:xfrm>
            <a:off x="6080402" y="0"/>
            <a:ext cx="6111598" cy="2613143"/>
          </a:xfrm>
          <a:prstGeom prst="rect">
            <a:avLst/>
          </a:prstGeom>
        </p:spPr>
      </p:pic>
      <p:pic>
        <p:nvPicPr>
          <p:cNvPr id="24" name="Picture 2" descr="What Are the Duties of a CEO?">
            <a:extLst>
              <a:ext uri="{FF2B5EF4-FFF2-40B4-BE49-F238E27FC236}">
                <a16:creationId xmlns:a16="http://schemas.microsoft.com/office/drawing/2014/main" id="{BAB2DAB7-8992-FF0D-E929-F50E678F9CE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567" t="37122" r="23815" b="27719"/>
          <a:stretch/>
        </p:blipFill>
        <p:spPr bwMode="auto">
          <a:xfrm>
            <a:off x="-10400" y="4244856"/>
            <a:ext cx="6090802" cy="261314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Funding And Financial Assistance For SA Women Entrepreneurs">
            <a:extLst>
              <a:ext uri="{FF2B5EF4-FFF2-40B4-BE49-F238E27FC236}">
                <a16:creationId xmlns:a16="http://schemas.microsoft.com/office/drawing/2014/main" id="{2A0D1B6B-8C29-0407-983E-4F4D51D3E29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 t="9616" b="26244"/>
          <a:stretch/>
        </p:blipFill>
        <p:spPr bwMode="auto">
          <a:xfrm>
            <a:off x="-7647" y="-1"/>
            <a:ext cx="6111598" cy="2613144"/>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88482385-CB5A-B82F-470A-93BB6CCF1A53}"/>
              </a:ext>
            </a:extLst>
          </p:cNvPr>
          <p:cNvGrpSpPr/>
          <p:nvPr/>
        </p:nvGrpSpPr>
        <p:grpSpPr>
          <a:xfrm>
            <a:off x="437368" y="2875000"/>
            <a:ext cx="11987638" cy="1200330"/>
            <a:chOff x="437368" y="2603151"/>
            <a:chExt cx="11987638" cy="1200330"/>
          </a:xfrm>
        </p:grpSpPr>
        <p:sp>
          <p:nvSpPr>
            <p:cNvPr id="27" name="Rectangle 26">
              <a:extLst>
                <a:ext uri="{FF2B5EF4-FFF2-40B4-BE49-F238E27FC236}">
                  <a16:creationId xmlns:a16="http://schemas.microsoft.com/office/drawing/2014/main" id="{D16B5658-ADE6-8C68-7067-3E0361C08F84}"/>
                </a:ext>
              </a:extLst>
            </p:cNvPr>
            <p:cNvSpPr/>
            <p:nvPr/>
          </p:nvSpPr>
          <p:spPr>
            <a:xfrm>
              <a:off x="471235" y="2603151"/>
              <a:ext cx="11953771" cy="369332"/>
            </a:xfrm>
            <a:prstGeom prst="rect">
              <a:avLst/>
            </a:prstGeom>
          </p:spPr>
          <p:txBody>
            <a:bodyPr wrap="square">
              <a:spAutoFit/>
            </a:bodyPr>
            <a:lstStyle/>
            <a:p>
              <a:pPr marL="0" marR="0" lvl="0" indent="-228600" algn="l" defTabSz="914400" rtl="0" eaLnBrk="1" fontAlgn="auto" latinLnBrk="0" hangingPunct="1">
                <a:lnSpc>
                  <a:spcPct val="100000"/>
                </a:lnSpc>
                <a:spcBef>
                  <a:spcPts val="50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Grandview" panose="020B0502040204020203" pitchFamily="34" charset="0"/>
                  <a:ea typeface="+mn-ea"/>
                  <a:cs typeface="Arial" panose="020B0604020202020204" pitchFamily="34" charset="0"/>
                </a:rPr>
                <a:t>How our B2B partners </a:t>
              </a:r>
              <a:r>
                <a:rPr lang="en-US" dirty="0">
                  <a:solidFill>
                    <a:srgbClr val="FFFFFF"/>
                  </a:solidFill>
                  <a:latin typeface="Grandview" panose="020B0502040204020203" pitchFamily="34" charset="0"/>
                  <a:cs typeface="Arial" panose="020B0604020202020204" pitchFamily="34" charset="0"/>
                </a:rPr>
                <a:t>are driving impact </a:t>
              </a:r>
              <a:r>
                <a:rPr kumimoji="0" lang="en-US" sz="1800" b="0" i="0" u="none" strike="noStrike" kern="1200" cap="none" spc="0" normalizeH="0" baseline="0" noProof="0" dirty="0">
                  <a:ln>
                    <a:noFill/>
                  </a:ln>
                  <a:solidFill>
                    <a:srgbClr val="FFFFFF"/>
                  </a:solidFill>
                  <a:effectLst/>
                  <a:uLnTx/>
                  <a:uFillTx/>
                  <a:latin typeface="Grandview" panose="020B0502040204020203" pitchFamily="34" charset="0"/>
                  <a:ea typeface="+mn-ea"/>
                  <a:cs typeface="Arial" panose="020B0604020202020204" pitchFamily="34" charset="0"/>
                </a:rPr>
                <a:t>across</a:t>
              </a:r>
            </a:p>
          </p:txBody>
        </p:sp>
        <p:sp>
          <p:nvSpPr>
            <p:cNvPr id="28" name="Rectangle 27">
              <a:extLst>
                <a:ext uri="{FF2B5EF4-FFF2-40B4-BE49-F238E27FC236}">
                  <a16:creationId xmlns:a16="http://schemas.microsoft.com/office/drawing/2014/main" id="{131EE2AF-1E9B-590D-C11B-44124C011C8D}"/>
                </a:ext>
              </a:extLst>
            </p:cNvPr>
            <p:cNvSpPr/>
            <p:nvPr/>
          </p:nvSpPr>
          <p:spPr>
            <a:xfrm>
              <a:off x="437368" y="2880151"/>
              <a:ext cx="11249530" cy="923330"/>
            </a:xfrm>
            <a:prstGeom prst="rect">
              <a:avLst/>
            </a:prstGeom>
          </p:spPr>
          <p:txBody>
            <a:bodyPr wrap="square">
              <a:spAutoFit/>
            </a:bodyPr>
            <a:lstStyle/>
            <a:p>
              <a:pPr marL="0" marR="0" lvl="0" indent="0" defTabSz="914400" rtl="0" eaLnBrk="1" fontAlgn="auto" latinLnBrk="0" hangingPunct="1">
                <a:lnSpc>
                  <a:spcPct val="90000"/>
                </a:lnSpc>
                <a:spcBef>
                  <a:spcPct val="0"/>
                </a:spcBef>
                <a:spcAft>
                  <a:spcPts val="0"/>
                </a:spcAft>
                <a:buClrTx/>
                <a:buSzTx/>
                <a:buFontTx/>
                <a:buNone/>
                <a:tabLst/>
                <a:defRPr/>
              </a:pPr>
              <a:r>
                <a:rPr lang="en-US" sz="6000" b="1" spc="-200" dirty="0">
                  <a:ln w="19050">
                    <a:noFill/>
                  </a:ln>
                  <a:solidFill>
                    <a:srgbClr val="FFFFFF"/>
                  </a:solidFill>
                  <a:latin typeface="Grandview" panose="020B0502040204020203" pitchFamily="34" charset="0"/>
                  <a:cs typeface="Arial" panose="020B0604020202020204" pitchFamily="34" charset="0"/>
                </a:rPr>
                <a:t>informing &amp; entertaining tactics</a:t>
              </a:r>
              <a:endParaRPr kumimoji="0" lang="en-US" sz="6000" b="1" i="0" u="none" strike="noStrike" kern="1200" cap="none" spc="-200" normalizeH="0" baseline="0" noProof="0" dirty="0">
                <a:ln w="19050">
                  <a:noFill/>
                </a:ln>
                <a:solidFill>
                  <a:srgbClr val="FFFFFF"/>
                </a:solidFill>
                <a:effectLst/>
                <a:uLnTx/>
                <a:uFillTx/>
                <a:latin typeface="Grandview" panose="020B0502040204020203" pitchFamily="34" charset="0"/>
                <a:ea typeface="+mn-ea"/>
                <a:cs typeface="Arial" panose="020B0604020202020204" pitchFamily="34" charset="0"/>
              </a:endParaRPr>
            </a:p>
          </p:txBody>
        </p:sp>
      </p:grpSp>
      <p:pic>
        <p:nvPicPr>
          <p:cNvPr id="1026" name="Picture 2" descr="An introduction to executive coaching: imposter syndrome — Suzie Walker  Executive Search">
            <a:extLst>
              <a:ext uri="{FF2B5EF4-FFF2-40B4-BE49-F238E27FC236}">
                <a16:creationId xmlns:a16="http://schemas.microsoft.com/office/drawing/2014/main" id="{3D82BCFD-F791-7BD6-8977-F5A69B88E93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8492"/>
          <a:stretch/>
        </p:blipFill>
        <p:spPr bwMode="auto">
          <a:xfrm>
            <a:off x="304" y="4244854"/>
            <a:ext cx="6121535" cy="261314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A Framework for Ethical Decision Making - Markkula Center for Applied Ethics">
            <a:extLst>
              <a:ext uri="{FF2B5EF4-FFF2-40B4-BE49-F238E27FC236}">
                <a16:creationId xmlns:a16="http://schemas.microsoft.com/office/drawing/2014/main" id="{ACD600BE-9C1F-8124-43EF-F96DBB54D5B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916" t="1296" r="2327" b="16737"/>
          <a:stretch/>
        </p:blipFill>
        <p:spPr bwMode="auto">
          <a:xfrm>
            <a:off x="6111599" y="4244854"/>
            <a:ext cx="6080401" cy="2613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318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12296-EF9A-B4FF-D3D1-09404FEBC4F0}"/>
            </a:ext>
          </a:extLst>
        </p:cNvPr>
        <p:cNvGrpSpPr/>
        <p:nvPr/>
      </p:nvGrpSpPr>
      <p:grpSpPr>
        <a:xfrm>
          <a:off x="0" y="0"/>
          <a:ext cx="0" cy="0"/>
          <a:chOff x="0" y="0"/>
          <a:chExt cx="0" cy="0"/>
        </a:xfrm>
      </p:grpSpPr>
      <p:sp>
        <p:nvSpPr>
          <p:cNvPr id="5" name="Rounded Rectangle 4">
            <a:extLst>
              <a:ext uri="{FF2B5EF4-FFF2-40B4-BE49-F238E27FC236}">
                <a16:creationId xmlns:a16="http://schemas.microsoft.com/office/drawing/2014/main" id="{659AE284-3657-B0B4-204D-4AB40E50EDF3}"/>
              </a:ext>
            </a:extLst>
          </p:cNvPr>
          <p:cNvSpPr/>
          <p:nvPr/>
        </p:nvSpPr>
        <p:spPr>
          <a:xfrm>
            <a:off x="4559871" y="456294"/>
            <a:ext cx="3312605" cy="2865212"/>
          </a:xfrm>
          <a:prstGeom prst="roundRect">
            <a:avLst>
              <a:gd name="adj" fmla="val 4774"/>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Grandview"/>
              <a:ea typeface="+mn-ea"/>
              <a:cs typeface="+mn-cs"/>
            </a:endParaRPr>
          </a:p>
        </p:txBody>
      </p:sp>
      <p:sp>
        <p:nvSpPr>
          <p:cNvPr id="20" name="Rounded Rectangle 19">
            <a:extLst>
              <a:ext uri="{FF2B5EF4-FFF2-40B4-BE49-F238E27FC236}">
                <a16:creationId xmlns:a16="http://schemas.microsoft.com/office/drawing/2014/main" id="{0A4BBA07-4656-7520-DB1C-19A03E4DBAC9}"/>
              </a:ext>
            </a:extLst>
          </p:cNvPr>
          <p:cNvSpPr/>
          <p:nvPr/>
        </p:nvSpPr>
        <p:spPr>
          <a:xfrm>
            <a:off x="8045823" y="456294"/>
            <a:ext cx="3312605" cy="2865212"/>
          </a:xfrm>
          <a:prstGeom prst="roundRect">
            <a:avLst>
              <a:gd name="adj" fmla="val 4774"/>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Grandview" panose="020B0502040204020203" pitchFamily="34" charset="0"/>
              <a:ea typeface="+mn-ea"/>
              <a:cs typeface="+mn-cs"/>
            </a:endParaRPr>
          </a:p>
        </p:txBody>
      </p:sp>
      <p:sp>
        <p:nvSpPr>
          <p:cNvPr id="26" name="Rounded Rectangle 25">
            <a:extLst>
              <a:ext uri="{FF2B5EF4-FFF2-40B4-BE49-F238E27FC236}">
                <a16:creationId xmlns:a16="http://schemas.microsoft.com/office/drawing/2014/main" id="{E2CDF9F7-D0C5-53AB-DB8A-FB052386D023}"/>
              </a:ext>
            </a:extLst>
          </p:cNvPr>
          <p:cNvSpPr/>
          <p:nvPr/>
        </p:nvSpPr>
        <p:spPr>
          <a:xfrm>
            <a:off x="4559871" y="3535588"/>
            <a:ext cx="3312605" cy="2865212"/>
          </a:xfrm>
          <a:prstGeom prst="roundRect">
            <a:avLst>
              <a:gd name="adj" fmla="val 4774"/>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a:ln>
                  <a:noFill/>
                </a:ln>
                <a:solidFill>
                  <a:srgbClr val="32AEE6"/>
                </a:solidFill>
                <a:effectLst/>
                <a:uLnTx/>
                <a:uFillTx/>
                <a:latin typeface="Grandview" panose="020B0502040204020203" pitchFamily="34" charset="0"/>
                <a:ea typeface="+mn-ea"/>
                <a:cs typeface="+mn-cs"/>
              </a:rPr>
            </a:br>
            <a:endParaRPr kumimoji="0" lang="en-US" sz="1200" b="0" i="1" u="none" strike="noStrike" kern="1200" cap="none" spc="0" normalizeH="0" baseline="0" noProof="0">
              <a:ln>
                <a:noFill/>
              </a:ln>
              <a:solidFill>
                <a:srgbClr val="000000"/>
              </a:solidFill>
              <a:effectLst/>
              <a:uLnTx/>
              <a:uFillTx/>
              <a:latin typeface="Grandview" panose="020B0502040204020203" pitchFamily="34" charset="0"/>
              <a:ea typeface="+mn-ea"/>
              <a:cs typeface="+mn-cs"/>
            </a:endParaRPr>
          </a:p>
        </p:txBody>
      </p:sp>
      <p:sp>
        <p:nvSpPr>
          <p:cNvPr id="27" name="Rounded Rectangle 26">
            <a:extLst>
              <a:ext uri="{FF2B5EF4-FFF2-40B4-BE49-F238E27FC236}">
                <a16:creationId xmlns:a16="http://schemas.microsoft.com/office/drawing/2014/main" id="{0F3D0A25-0EED-50C3-D588-241550392DCC}"/>
              </a:ext>
            </a:extLst>
          </p:cNvPr>
          <p:cNvSpPr/>
          <p:nvPr/>
        </p:nvSpPr>
        <p:spPr>
          <a:xfrm>
            <a:off x="8045823" y="3535588"/>
            <a:ext cx="3312605" cy="2865212"/>
          </a:xfrm>
          <a:prstGeom prst="roundRect">
            <a:avLst>
              <a:gd name="adj" fmla="val 4774"/>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1" u="none" strike="noStrike" kern="1200" cap="none" spc="0" normalizeH="0" baseline="30000" noProof="0">
              <a:ln>
                <a:noFill/>
              </a:ln>
              <a:solidFill>
                <a:srgbClr val="000000"/>
              </a:solidFill>
              <a:effectLst/>
              <a:uLnTx/>
              <a:uFillTx/>
              <a:latin typeface="Grandview" panose="020B0502040204020203" pitchFamily="34" charset="0"/>
              <a:ea typeface="+mn-ea"/>
              <a:cs typeface="+mn-cs"/>
            </a:endParaRPr>
          </a:p>
        </p:txBody>
      </p:sp>
      <p:sp>
        <p:nvSpPr>
          <p:cNvPr id="8" name="Rounded Rectangle 7">
            <a:extLst>
              <a:ext uri="{FF2B5EF4-FFF2-40B4-BE49-F238E27FC236}">
                <a16:creationId xmlns:a16="http://schemas.microsoft.com/office/drawing/2014/main" id="{69AD863B-A733-7CBF-DDBF-1C40C29DE19A}"/>
              </a:ext>
            </a:extLst>
          </p:cNvPr>
          <p:cNvSpPr/>
          <p:nvPr/>
        </p:nvSpPr>
        <p:spPr>
          <a:xfrm>
            <a:off x="838200" y="457200"/>
            <a:ext cx="3548324" cy="5943600"/>
          </a:xfrm>
          <a:prstGeom prst="roundRect">
            <a:avLst>
              <a:gd name="adj" fmla="val 3931"/>
            </a:avLst>
          </a:prstGeom>
          <a:gradFill>
            <a:gsLst>
              <a:gs pos="86000">
                <a:srgbClr val="0A05CE"/>
              </a:gs>
              <a:gs pos="0">
                <a:srgbClr val="4C7FDE"/>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45720" rIns="274320" bIns="4572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2800" b="1" i="0" u="none" strike="noStrike" kern="1200" cap="none" spc="-100" normalizeH="0" baseline="0" noProof="0">
              <a:ln>
                <a:noFill/>
              </a:ln>
              <a:solidFill>
                <a:srgbClr val="FFFFFF"/>
              </a:solidFill>
              <a:effectLst/>
              <a:uLnTx/>
              <a:uFillTx/>
              <a:latin typeface="Grandview"/>
              <a:ea typeface="+mn-ea"/>
              <a:cs typeface="+mn-cs"/>
            </a:endParaRPr>
          </a:p>
        </p:txBody>
      </p:sp>
      <p:sp>
        <p:nvSpPr>
          <p:cNvPr id="6" name="Slide Number Placeholder 5">
            <a:extLst>
              <a:ext uri="{FF2B5EF4-FFF2-40B4-BE49-F238E27FC236}">
                <a16:creationId xmlns:a16="http://schemas.microsoft.com/office/drawing/2014/main" id="{5972F614-6840-58DF-21EF-9CD7CF0AB1D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4C2C2-D810-4C4F-B43D-1CC8DBDFC0E5}" type="slidenum">
              <a:rPr kumimoji="0" lang="en-US" sz="700" b="0" i="0" u="none" strike="noStrike" kern="1200" cap="none" spc="0" normalizeH="0" baseline="0" noProof="0" smtClean="0">
                <a:ln>
                  <a:noFill/>
                </a:ln>
                <a:solidFill>
                  <a:srgbClr val="000000"/>
                </a:solidFill>
                <a:effectLst/>
                <a:uLnTx/>
                <a:uFillTx/>
                <a:latin typeface="Grandview"/>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700" b="0" i="0" u="none" strike="noStrike" kern="1200" cap="none" spc="0" normalizeH="0" baseline="0" noProof="0">
              <a:ln>
                <a:noFill/>
              </a:ln>
              <a:solidFill>
                <a:srgbClr val="000000"/>
              </a:solidFill>
              <a:effectLst/>
              <a:uLnTx/>
              <a:uFillTx/>
              <a:latin typeface="Grandview"/>
              <a:ea typeface="+mn-ea"/>
              <a:cs typeface="+mn-cs"/>
            </a:endParaRPr>
          </a:p>
        </p:txBody>
      </p:sp>
      <p:pic>
        <p:nvPicPr>
          <p:cNvPr id="13" name="Graphic 12" descr="Sport balls outline">
            <a:extLst>
              <a:ext uri="{FF2B5EF4-FFF2-40B4-BE49-F238E27FC236}">
                <a16:creationId xmlns:a16="http://schemas.microsoft.com/office/drawing/2014/main" id="{AA1BC2A2-ACDA-FA03-6276-5C4BEB0AE24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0365" y="548601"/>
            <a:ext cx="603483" cy="603483"/>
          </a:xfrm>
          <a:prstGeom prst="rect">
            <a:avLst/>
          </a:prstGeom>
        </p:spPr>
      </p:pic>
      <p:sp>
        <p:nvSpPr>
          <p:cNvPr id="17" name="TextBox 16">
            <a:extLst>
              <a:ext uri="{FF2B5EF4-FFF2-40B4-BE49-F238E27FC236}">
                <a16:creationId xmlns:a16="http://schemas.microsoft.com/office/drawing/2014/main" id="{5F46D8A9-DAE5-4287-8DF3-5092F9E36288}"/>
              </a:ext>
            </a:extLst>
          </p:cNvPr>
          <p:cNvSpPr txBox="1"/>
          <p:nvPr/>
        </p:nvSpPr>
        <p:spPr>
          <a:xfrm>
            <a:off x="8213109" y="2282749"/>
            <a:ext cx="287903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00000"/>
                </a:solidFill>
                <a:effectLst/>
                <a:uLnTx/>
                <a:uFillTx/>
                <a:latin typeface="Grandview" panose="020B0502040204020203" pitchFamily="34" charset="0"/>
                <a:ea typeface="+mn-ea"/>
                <a:cs typeface="+mn-cs"/>
              </a:rPr>
              <a:t>Linear &amp; streaming sports spend grew +7% vs. STLY, accounting for 34% of total spend</a:t>
            </a:r>
          </a:p>
        </p:txBody>
      </p:sp>
      <p:sp>
        <p:nvSpPr>
          <p:cNvPr id="21" name="TextBox 20">
            <a:extLst>
              <a:ext uri="{FF2B5EF4-FFF2-40B4-BE49-F238E27FC236}">
                <a16:creationId xmlns:a16="http://schemas.microsoft.com/office/drawing/2014/main" id="{3AC7981B-33BE-84E0-B93B-26122F8BE019}"/>
              </a:ext>
            </a:extLst>
          </p:cNvPr>
          <p:cNvSpPr txBox="1"/>
          <p:nvPr/>
        </p:nvSpPr>
        <p:spPr>
          <a:xfrm>
            <a:off x="4728072" y="1056030"/>
            <a:ext cx="2789093" cy="135421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A05CE"/>
                </a:solidFill>
                <a:effectLst/>
                <a:uLnTx/>
                <a:uFillTx/>
                <a:latin typeface="Grandview"/>
                <a:ea typeface="+mn-ea"/>
                <a:cs typeface="+mn-cs"/>
              </a:rPr>
              <a:t>Broadcast Entertainment</a:t>
            </a:r>
            <a:endParaRPr kumimoji="0" lang="en-US" sz="1800" b="0" i="0" u="none" strike="noStrike" kern="1200" cap="none" spc="0" normalizeH="0" baseline="0" noProof="0">
              <a:ln>
                <a:noFill/>
              </a:ln>
              <a:solidFill>
                <a:srgbClr val="FFFFFF"/>
              </a:solidFill>
              <a:effectLst/>
              <a:uLnTx/>
              <a:uFillTx/>
              <a:latin typeface="Grandview"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Grandview" panose="020B0502040204020203" pitchFamily="34" charset="0"/>
                <a:ea typeface="+mn-ea"/>
                <a:cs typeface="+mn-cs"/>
              </a:rPr>
              <a:t>grew as a key vehicle for mass reach as brands activate messaging across Prime &amp; Late Night </a:t>
            </a:r>
            <a:endParaRPr kumimoji="0" lang="en-US" sz="1600" b="1" i="0" u="none" strike="noStrike" kern="1200" cap="none" spc="0" normalizeH="0" baseline="0" noProof="0">
              <a:ln>
                <a:noFill/>
              </a:ln>
              <a:solidFill>
                <a:srgbClr val="000000"/>
              </a:solidFill>
              <a:effectLst/>
              <a:uLnTx/>
              <a:uFillTx/>
              <a:latin typeface="Grandview"/>
              <a:ea typeface="+mn-ea"/>
              <a:cs typeface="+mn-cs"/>
            </a:endParaRPr>
          </a:p>
        </p:txBody>
      </p:sp>
      <p:sp>
        <p:nvSpPr>
          <p:cNvPr id="23" name="TextBox 22">
            <a:extLst>
              <a:ext uri="{FF2B5EF4-FFF2-40B4-BE49-F238E27FC236}">
                <a16:creationId xmlns:a16="http://schemas.microsoft.com/office/drawing/2014/main" id="{8B4FD206-B82A-A29B-F5C2-D9BD7823327A}"/>
              </a:ext>
            </a:extLst>
          </p:cNvPr>
          <p:cNvSpPr txBox="1"/>
          <p:nvPr/>
        </p:nvSpPr>
        <p:spPr>
          <a:xfrm>
            <a:off x="8253518" y="3989812"/>
            <a:ext cx="2923132" cy="154914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A05CE"/>
                </a:solidFill>
                <a:effectLst/>
                <a:uLnTx/>
                <a:uFillTx/>
                <a:latin typeface="Grandview" panose="020B0502040204020203" pitchFamily="34" charset="0"/>
                <a:ea typeface="+mn-ea"/>
                <a:cs typeface="+mn-cs"/>
              </a:rPr>
              <a:t>News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Grandview" panose="020B0502040204020203" pitchFamily="34" charset="0"/>
                <a:ea typeface="+mn-ea"/>
                <a:cs typeface="+mn-cs"/>
              </a:rPr>
              <a:t>remains a resilient &amp; effective channel for endemic &amp; business news contextual marketing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1" u="none" strike="noStrike" kern="1200" cap="none" spc="0" normalizeH="0" baseline="30000" noProof="0">
              <a:ln>
                <a:noFill/>
              </a:ln>
              <a:solidFill>
                <a:srgbClr val="000000"/>
              </a:solidFill>
              <a:effectLst/>
              <a:uLnTx/>
              <a:uFillTx/>
              <a:latin typeface="Grandview" panose="020B0502040204020203" pitchFamily="34" charset="0"/>
              <a:ea typeface="+mn-ea"/>
              <a:cs typeface="+mn-cs"/>
            </a:endParaRPr>
          </a:p>
        </p:txBody>
      </p:sp>
      <p:sp>
        <p:nvSpPr>
          <p:cNvPr id="25" name="TextBox 24">
            <a:extLst>
              <a:ext uri="{FF2B5EF4-FFF2-40B4-BE49-F238E27FC236}">
                <a16:creationId xmlns:a16="http://schemas.microsoft.com/office/drawing/2014/main" id="{BEE17F24-9078-F0B3-186D-EFF9D6716B63}"/>
              </a:ext>
            </a:extLst>
          </p:cNvPr>
          <p:cNvSpPr txBox="1"/>
          <p:nvPr/>
        </p:nvSpPr>
        <p:spPr>
          <a:xfrm>
            <a:off x="4728070" y="3947682"/>
            <a:ext cx="3009831" cy="169277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A05CE"/>
                </a:solidFill>
                <a:effectLst/>
                <a:uLnTx/>
                <a:uFillTx/>
                <a:latin typeface="Grandview" panose="020B0502040204020203" pitchFamily="34" charset="0"/>
                <a:ea typeface="+mn-ea"/>
                <a:cs typeface="+mn-cs"/>
              </a:rPr>
              <a:t>Programmatic Streaming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Grandview" panose="020B0502040204020203" pitchFamily="34" charset="0"/>
                <a:ea typeface="+mn-ea"/>
                <a:cs typeface="+mn-cs"/>
              </a:rPr>
              <a:t>spend grew 2x as brands utilize flexible &amp; efficient channels to reach CTV audiences</a:t>
            </a:r>
          </a:p>
        </p:txBody>
      </p:sp>
      <p:sp>
        <p:nvSpPr>
          <p:cNvPr id="30" name="TextBox 29">
            <a:extLst>
              <a:ext uri="{FF2B5EF4-FFF2-40B4-BE49-F238E27FC236}">
                <a16:creationId xmlns:a16="http://schemas.microsoft.com/office/drawing/2014/main" id="{56CAA64B-20AF-9E9E-0A11-DDE10995EE32}"/>
              </a:ext>
            </a:extLst>
          </p:cNvPr>
          <p:cNvSpPr txBox="1"/>
          <p:nvPr/>
        </p:nvSpPr>
        <p:spPr>
          <a:xfrm>
            <a:off x="8213110" y="1056030"/>
            <a:ext cx="2879031"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A05CE"/>
                </a:solidFill>
                <a:effectLst/>
                <a:uLnTx/>
                <a:uFillTx/>
                <a:latin typeface="Grandview" panose="020B0502040204020203" pitchFamily="34" charset="0"/>
                <a:ea typeface="+mn-ea"/>
                <a:cs typeface="+mn-cs"/>
              </a:rPr>
              <a:t>Cross-Platform Sports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Grandview" panose="020B0502040204020203" pitchFamily="34" charset="0"/>
                <a:ea typeface="+mn-ea"/>
                <a:cs typeface="+mn-cs"/>
              </a:rPr>
              <a:t>investment grew as advertisers leverage the fan-favorite genre across CTV </a:t>
            </a:r>
          </a:p>
        </p:txBody>
      </p:sp>
      <p:sp>
        <p:nvSpPr>
          <p:cNvPr id="3" name="TextBox 2">
            <a:extLst>
              <a:ext uri="{FF2B5EF4-FFF2-40B4-BE49-F238E27FC236}">
                <a16:creationId xmlns:a16="http://schemas.microsoft.com/office/drawing/2014/main" id="{AF138AE0-C86B-75C2-7113-5F1BBD54713F}"/>
              </a:ext>
            </a:extLst>
          </p:cNvPr>
          <p:cNvSpPr txBox="1"/>
          <p:nvPr/>
        </p:nvSpPr>
        <p:spPr>
          <a:xfrm>
            <a:off x="838200" y="6551712"/>
            <a:ext cx="3959020" cy="20005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700" b="0" i="1" u="none" strike="noStrike" cap="none" spc="0" normalizeH="0" baseline="0">
                <a:ln>
                  <a:noFill/>
                </a:ln>
                <a:effectLst/>
                <a:uLnTx/>
                <a:uFillTx/>
                <a:latin typeface="Aptos" panose="020B0004020202020204" pitchFamily="34" charset="0"/>
                <a:ea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dirty="0">
                <a:ln>
                  <a:noFill/>
                </a:ln>
                <a:solidFill>
                  <a:srgbClr val="000000"/>
                </a:solidFill>
                <a:effectLst/>
                <a:uLnTx/>
                <a:uFillTx/>
                <a:latin typeface="Aptos" panose="020B0004020202020204" pitchFamily="34" charset="0"/>
                <a:cs typeface="Calibri" panose="020F0502020204030204" pitchFamily="34" charset="0"/>
              </a:rPr>
              <a:t>Source: Internal NBCU Spend (1H25 vs. 1H24)</a:t>
            </a:r>
          </a:p>
        </p:txBody>
      </p:sp>
      <p:sp>
        <p:nvSpPr>
          <p:cNvPr id="2" name="Title 38">
            <a:extLst>
              <a:ext uri="{FF2B5EF4-FFF2-40B4-BE49-F238E27FC236}">
                <a16:creationId xmlns:a16="http://schemas.microsoft.com/office/drawing/2014/main" id="{3C2BB2C7-BEB3-1AA7-732B-BAC0558CD157}"/>
              </a:ext>
            </a:extLst>
          </p:cNvPr>
          <p:cNvSpPr>
            <a:spLocks noGrp="1"/>
          </p:cNvSpPr>
          <p:nvPr>
            <p:ph type="title"/>
          </p:nvPr>
        </p:nvSpPr>
        <p:spPr>
          <a:xfrm>
            <a:off x="1290557" y="1184169"/>
            <a:ext cx="2750865" cy="685800"/>
          </a:xfrm>
        </p:spPr>
        <p:txBody>
          <a:bodyPr/>
          <a:lstStyle/>
          <a:p>
            <a:r>
              <a:rPr lang="en-US" sz="2700" dirty="0">
                <a:solidFill>
                  <a:schemeClr val="bg1"/>
                </a:solidFill>
              </a:rPr>
              <a:t>How B2B Tech partners evolving spend with NBCU </a:t>
            </a:r>
            <a:br>
              <a:rPr lang="en-US" sz="2700" dirty="0">
                <a:solidFill>
                  <a:schemeClr val="bg1"/>
                </a:solidFill>
              </a:rPr>
            </a:br>
            <a:br>
              <a:rPr lang="en-US" sz="2700" b="0" dirty="0">
                <a:solidFill>
                  <a:schemeClr val="accent2">
                    <a:lumMod val="20000"/>
                    <a:lumOff val="80000"/>
                  </a:schemeClr>
                </a:solidFill>
              </a:rPr>
            </a:br>
            <a:endParaRPr lang="en-US" sz="2700" b="0" dirty="0">
              <a:solidFill>
                <a:schemeClr val="accent2">
                  <a:lumMod val="20000"/>
                  <a:lumOff val="80000"/>
                </a:schemeClr>
              </a:solidFill>
            </a:endParaRPr>
          </a:p>
        </p:txBody>
      </p:sp>
      <p:sp>
        <p:nvSpPr>
          <p:cNvPr id="4" name="TextBox 3">
            <a:extLst>
              <a:ext uri="{FF2B5EF4-FFF2-40B4-BE49-F238E27FC236}">
                <a16:creationId xmlns:a16="http://schemas.microsoft.com/office/drawing/2014/main" id="{E889141F-5417-C55B-97AF-22AD7BFD996C}"/>
              </a:ext>
            </a:extLst>
          </p:cNvPr>
          <p:cNvSpPr txBox="1"/>
          <p:nvPr/>
        </p:nvSpPr>
        <p:spPr>
          <a:xfrm>
            <a:off x="1242246" y="3092721"/>
            <a:ext cx="2933473"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A05CE">
                    <a:lumMod val="20000"/>
                    <a:lumOff val="80000"/>
                  </a:srgbClr>
                </a:solidFill>
                <a:effectLst/>
                <a:uLnTx/>
                <a:uFillTx/>
                <a:latin typeface="Grandview"/>
                <a:ea typeface="+mn-ea"/>
                <a:cs typeface="+mn-cs"/>
              </a:rPr>
              <a:t>The subcategory is not only growing spend, but diversifying spend across platforms &amp; genres to reach audiences wherever they’re consuming content across our CTV ecosystem </a:t>
            </a:r>
          </a:p>
        </p:txBody>
      </p:sp>
      <p:sp>
        <p:nvSpPr>
          <p:cNvPr id="22" name="TextBox 21">
            <a:extLst>
              <a:ext uri="{FF2B5EF4-FFF2-40B4-BE49-F238E27FC236}">
                <a16:creationId xmlns:a16="http://schemas.microsoft.com/office/drawing/2014/main" id="{CA34ACE3-2FA0-D5C7-341E-92CFEBA612DC}"/>
              </a:ext>
            </a:extLst>
          </p:cNvPr>
          <p:cNvSpPr txBox="1"/>
          <p:nvPr/>
        </p:nvSpPr>
        <p:spPr>
          <a:xfrm>
            <a:off x="4728069" y="5593698"/>
            <a:ext cx="278909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00000"/>
                </a:solidFill>
                <a:effectLst/>
                <a:uLnTx/>
                <a:uFillTx/>
                <a:latin typeface="Grandview" panose="020B0502040204020203" pitchFamily="34" charset="0"/>
                <a:ea typeface="+mn-ea"/>
                <a:cs typeface="+mn-cs"/>
              </a:rPr>
              <a:t>Programmatic share of total spend grew 6pp vs. STLY</a:t>
            </a:r>
          </a:p>
        </p:txBody>
      </p:sp>
      <p:sp>
        <p:nvSpPr>
          <p:cNvPr id="24" name="TextBox 23">
            <a:extLst>
              <a:ext uri="{FF2B5EF4-FFF2-40B4-BE49-F238E27FC236}">
                <a16:creationId xmlns:a16="http://schemas.microsoft.com/office/drawing/2014/main" id="{A7FE8D8F-7969-A8F6-85F2-E788A86D7269}"/>
              </a:ext>
            </a:extLst>
          </p:cNvPr>
          <p:cNvSpPr txBox="1"/>
          <p:nvPr/>
        </p:nvSpPr>
        <p:spPr>
          <a:xfrm>
            <a:off x="4728070" y="2409450"/>
            <a:ext cx="316902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00000"/>
                </a:solidFill>
                <a:effectLst/>
                <a:uLnTx/>
                <a:uFillTx/>
                <a:latin typeface="Grandview" panose="020B0502040204020203" pitchFamily="34" charset="0"/>
                <a:ea typeface="+mn-ea"/>
                <a:cs typeface="+mn-cs"/>
              </a:rPr>
              <a:t>Broadcast Entertainment spend grew 3x vs. STLY </a:t>
            </a:r>
          </a:p>
        </p:txBody>
      </p:sp>
      <p:sp>
        <p:nvSpPr>
          <p:cNvPr id="10" name="TextBox 9">
            <a:extLst>
              <a:ext uri="{FF2B5EF4-FFF2-40B4-BE49-F238E27FC236}">
                <a16:creationId xmlns:a16="http://schemas.microsoft.com/office/drawing/2014/main" id="{2FD197AE-2A8C-ECBC-EF30-3E63C62D7BB6}"/>
              </a:ext>
            </a:extLst>
          </p:cNvPr>
          <p:cNvSpPr txBox="1"/>
          <p:nvPr/>
        </p:nvSpPr>
        <p:spPr>
          <a:xfrm>
            <a:off x="8253519" y="5346251"/>
            <a:ext cx="292313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00000"/>
                </a:solidFill>
                <a:effectLst/>
                <a:uLnTx/>
                <a:uFillTx/>
                <a:latin typeface="Grandview" panose="020B0502040204020203" pitchFamily="34" charset="0"/>
                <a:ea typeface="+mn-ea"/>
                <a:cs typeface="+mn-cs"/>
              </a:rPr>
              <a:t>News accounted for 20% of total spend, up 9pp vs. STLY</a:t>
            </a:r>
          </a:p>
        </p:txBody>
      </p:sp>
      <p:pic>
        <p:nvPicPr>
          <p:cNvPr id="12" name="Graphic 11" descr="Television outline">
            <a:extLst>
              <a:ext uri="{FF2B5EF4-FFF2-40B4-BE49-F238E27FC236}">
                <a16:creationId xmlns:a16="http://schemas.microsoft.com/office/drawing/2014/main" id="{B6131FA0-2FD4-12E5-5E67-FE75D1FDB85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79063" y="516804"/>
            <a:ext cx="528277" cy="528277"/>
          </a:xfrm>
          <a:prstGeom prst="rect">
            <a:avLst/>
          </a:prstGeom>
        </p:spPr>
      </p:pic>
      <p:grpSp>
        <p:nvGrpSpPr>
          <p:cNvPr id="28" name="Group 27">
            <a:extLst>
              <a:ext uri="{FF2B5EF4-FFF2-40B4-BE49-F238E27FC236}">
                <a16:creationId xmlns:a16="http://schemas.microsoft.com/office/drawing/2014/main" id="{A017AB1C-CA52-1DDE-ACED-74BEE4037EFF}"/>
              </a:ext>
            </a:extLst>
          </p:cNvPr>
          <p:cNvGrpSpPr/>
          <p:nvPr/>
        </p:nvGrpSpPr>
        <p:grpSpPr>
          <a:xfrm>
            <a:off x="7179059" y="3746601"/>
            <a:ext cx="528285" cy="518143"/>
            <a:chOff x="10387847" y="4247388"/>
            <a:chExt cx="467940" cy="421135"/>
          </a:xfrm>
          <a:solidFill>
            <a:schemeClr val="accent2"/>
          </a:solidFill>
        </p:grpSpPr>
        <p:sp>
          <p:nvSpPr>
            <p:cNvPr id="29" name="Freeform 49">
              <a:extLst>
                <a:ext uri="{FF2B5EF4-FFF2-40B4-BE49-F238E27FC236}">
                  <a16:creationId xmlns:a16="http://schemas.microsoft.com/office/drawing/2014/main" id="{9DED2068-20C9-3816-F574-CAD50782DF35}"/>
                </a:ext>
              </a:extLst>
            </p:cNvPr>
            <p:cNvSpPr/>
            <p:nvPr/>
          </p:nvSpPr>
          <p:spPr>
            <a:xfrm>
              <a:off x="10731126" y="4270787"/>
              <a:ext cx="15369" cy="15598"/>
            </a:xfrm>
            <a:custGeom>
              <a:avLst/>
              <a:gdLst>
                <a:gd name="connsiteX0" fmla="*/ 28787 w 57573"/>
                <a:gd name="connsiteY0" fmla="*/ 58431 h 58430"/>
                <a:gd name="connsiteX1" fmla="*/ 53730 w 57573"/>
                <a:gd name="connsiteY1" fmla="*/ 43702 h 58430"/>
                <a:gd name="connsiteX2" fmla="*/ 53730 w 57573"/>
                <a:gd name="connsiteY2" fmla="*/ 14729 h 58430"/>
                <a:gd name="connsiteX3" fmla="*/ 28787 w 57573"/>
                <a:gd name="connsiteY3" fmla="*/ 0 h 58430"/>
                <a:gd name="connsiteX4" fmla="*/ 3844 w 57573"/>
                <a:gd name="connsiteY4" fmla="*/ 14729 h 58430"/>
                <a:gd name="connsiteX5" fmla="*/ 3844 w 57573"/>
                <a:gd name="connsiteY5" fmla="*/ 43702 h 58430"/>
                <a:gd name="connsiteX6" fmla="*/ 28787 w 57573"/>
                <a:gd name="connsiteY6" fmla="*/ 58431 h 58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73" h="58430">
                  <a:moveTo>
                    <a:pt x="28787" y="58431"/>
                  </a:moveTo>
                  <a:cubicBezTo>
                    <a:pt x="39122" y="58278"/>
                    <a:pt x="48605" y="52673"/>
                    <a:pt x="53730" y="43702"/>
                  </a:cubicBezTo>
                  <a:cubicBezTo>
                    <a:pt x="58854" y="34724"/>
                    <a:pt x="58854" y="23707"/>
                    <a:pt x="53730" y="14729"/>
                  </a:cubicBezTo>
                  <a:cubicBezTo>
                    <a:pt x="48605" y="5757"/>
                    <a:pt x="39122" y="151"/>
                    <a:pt x="28787" y="0"/>
                  </a:cubicBezTo>
                  <a:cubicBezTo>
                    <a:pt x="18451" y="151"/>
                    <a:pt x="8968" y="5757"/>
                    <a:pt x="3844" y="14729"/>
                  </a:cubicBezTo>
                  <a:cubicBezTo>
                    <a:pt x="-1281" y="23707"/>
                    <a:pt x="-1281" y="34724"/>
                    <a:pt x="3844" y="43702"/>
                  </a:cubicBezTo>
                  <a:cubicBezTo>
                    <a:pt x="8968" y="52673"/>
                    <a:pt x="18451" y="58278"/>
                    <a:pt x="28787" y="58431"/>
                  </a:cubicBezTo>
                  <a:close/>
                </a:path>
              </a:pathLst>
            </a:custGeom>
            <a:grpFill/>
            <a:ln w="1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ndview"/>
                <a:ea typeface="+mn-ea"/>
                <a:cs typeface="+mn-cs"/>
              </a:endParaRPr>
            </a:p>
          </p:txBody>
        </p:sp>
        <p:sp>
          <p:nvSpPr>
            <p:cNvPr id="31" name="Freeform 50">
              <a:extLst>
                <a:ext uri="{FF2B5EF4-FFF2-40B4-BE49-F238E27FC236}">
                  <a16:creationId xmlns:a16="http://schemas.microsoft.com/office/drawing/2014/main" id="{FB9095B9-2600-6D26-320E-33F6C97BC195}"/>
                </a:ext>
              </a:extLst>
            </p:cNvPr>
            <p:cNvSpPr/>
            <p:nvPr/>
          </p:nvSpPr>
          <p:spPr>
            <a:xfrm>
              <a:off x="10699930" y="4270787"/>
              <a:ext cx="15369" cy="15598"/>
            </a:xfrm>
            <a:custGeom>
              <a:avLst/>
              <a:gdLst>
                <a:gd name="connsiteX0" fmla="*/ 28787 w 57573"/>
                <a:gd name="connsiteY0" fmla="*/ 58431 h 58430"/>
                <a:gd name="connsiteX1" fmla="*/ 53730 w 57573"/>
                <a:gd name="connsiteY1" fmla="*/ 43702 h 58430"/>
                <a:gd name="connsiteX2" fmla="*/ 53730 w 57573"/>
                <a:gd name="connsiteY2" fmla="*/ 14729 h 58430"/>
                <a:gd name="connsiteX3" fmla="*/ 28787 w 57573"/>
                <a:gd name="connsiteY3" fmla="*/ 0 h 58430"/>
                <a:gd name="connsiteX4" fmla="*/ 3844 w 57573"/>
                <a:gd name="connsiteY4" fmla="*/ 14729 h 58430"/>
                <a:gd name="connsiteX5" fmla="*/ 3844 w 57573"/>
                <a:gd name="connsiteY5" fmla="*/ 43702 h 58430"/>
                <a:gd name="connsiteX6" fmla="*/ 28787 w 57573"/>
                <a:gd name="connsiteY6" fmla="*/ 58431 h 58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73" h="58430">
                  <a:moveTo>
                    <a:pt x="28787" y="58431"/>
                  </a:moveTo>
                  <a:cubicBezTo>
                    <a:pt x="39122" y="58278"/>
                    <a:pt x="48605" y="52673"/>
                    <a:pt x="53730" y="43702"/>
                  </a:cubicBezTo>
                  <a:cubicBezTo>
                    <a:pt x="58854" y="34724"/>
                    <a:pt x="58854" y="23707"/>
                    <a:pt x="53730" y="14729"/>
                  </a:cubicBezTo>
                  <a:cubicBezTo>
                    <a:pt x="48605" y="5757"/>
                    <a:pt x="39122" y="151"/>
                    <a:pt x="28787" y="0"/>
                  </a:cubicBezTo>
                  <a:cubicBezTo>
                    <a:pt x="18451" y="151"/>
                    <a:pt x="8968" y="5757"/>
                    <a:pt x="3844" y="14729"/>
                  </a:cubicBezTo>
                  <a:cubicBezTo>
                    <a:pt x="-1281" y="23707"/>
                    <a:pt x="-1281" y="34724"/>
                    <a:pt x="3844" y="43702"/>
                  </a:cubicBezTo>
                  <a:cubicBezTo>
                    <a:pt x="8968" y="52673"/>
                    <a:pt x="18451" y="58278"/>
                    <a:pt x="28787" y="58431"/>
                  </a:cubicBezTo>
                  <a:close/>
                </a:path>
              </a:pathLst>
            </a:custGeom>
            <a:grpFill/>
            <a:ln w="1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ndview"/>
                <a:ea typeface="+mn-ea"/>
                <a:cs typeface="+mn-cs"/>
              </a:endParaRPr>
            </a:p>
          </p:txBody>
        </p:sp>
        <p:sp>
          <p:nvSpPr>
            <p:cNvPr id="32" name="Freeform 51">
              <a:extLst>
                <a:ext uri="{FF2B5EF4-FFF2-40B4-BE49-F238E27FC236}">
                  <a16:creationId xmlns:a16="http://schemas.microsoft.com/office/drawing/2014/main" id="{A0169963-332E-4DD0-B6B0-3F02B0260D91}"/>
                </a:ext>
              </a:extLst>
            </p:cNvPr>
            <p:cNvSpPr/>
            <p:nvPr/>
          </p:nvSpPr>
          <p:spPr>
            <a:xfrm>
              <a:off x="10668734" y="4270787"/>
              <a:ext cx="15369" cy="15598"/>
            </a:xfrm>
            <a:custGeom>
              <a:avLst/>
              <a:gdLst>
                <a:gd name="connsiteX0" fmla="*/ 28787 w 57573"/>
                <a:gd name="connsiteY0" fmla="*/ 58431 h 58430"/>
                <a:gd name="connsiteX1" fmla="*/ 53730 w 57573"/>
                <a:gd name="connsiteY1" fmla="*/ 43702 h 58430"/>
                <a:gd name="connsiteX2" fmla="*/ 53730 w 57573"/>
                <a:gd name="connsiteY2" fmla="*/ 14729 h 58430"/>
                <a:gd name="connsiteX3" fmla="*/ 28787 w 57573"/>
                <a:gd name="connsiteY3" fmla="*/ 0 h 58430"/>
                <a:gd name="connsiteX4" fmla="*/ 3844 w 57573"/>
                <a:gd name="connsiteY4" fmla="*/ 14729 h 58430"/>
                <a:gd name="connsiteX5" fmla="*/ 3844 w 57573"/>
                <a:gd name="connsiteY5" fmla="*/ 43702 h 58430"/>
                <a:gd name="connsiteX6" fmla="*/ 28787 w 57573"/>
                <a:gd name="connsiteY6" fmla="*/ 58431 h 58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73" h="58430">
                  <a:moveTo>
                    <a:pt x="28787" y="58431"/>
                  </a:moveTo>
                  <a:cubicBezTo>
                    <a:pt x="39122" y="58278"/>
                    <a:pt x="48605" y="52673"/>
                    <a:pt x="53730" y="43702"/>
                  </a:cubicBezTo>
                  <a:cubicBezTo>
                    <a:pt x="58854" y="34724"/>
                    <a:pt x="58854" y="23707"/>
                    <a:pt x="53730" y="14729"/>
                  </a:cubicBezTo>
                  <a:cubicBezTo>
                    <a:pt x="48605" y="5757"/>
                    <a:pt x="39122" y="151"/>
                    <a:pt x="28787" y="0"/>
                  </a:cubicBezTo>
                  <a:cubicBezTo>
                    <a:pt x="18451" y="151"/>
                    <a:pt x="8968" y="5757"/>
                    <a:pt x="3844" y="14729"/>
                  </a:cubicBezTo>
                  <a:cubicBezTo>
                    <a:pt x="-1281" y="23707"/>
                    <a:pt x="-1281" y="34724"/>
                    <a:pt x="3844" y="43702"/>
                  </a:cubicBezTo>
                  <a:cubicBezTo>
                    <a:pt x="8968" y="52673"/>
                    <a:pt x="18451" y="58278"/>
                    <a:pt x="28787" y="58431"/>
                  </a:cubicBezTo>
                  <a:close/>
                </a:path>
              </a:pathLst>
            </a:custGeom>
            <a:grpFill/>
            <a:ln w="1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ndview"/>
                <a:ea typeface="+mn-ea"/>
                <a:cs typeface="+mn-cs"/>
              </a:endParaRPr>
            </a:p>
          </p:txBody>
        </p:sp>
        <p:sp>
          <p:nvSpPr>
            <p:cNvPr id="33" name="Freeform 52">
              <a:extLst>
                <a:ext uri="{FF2B5EF4-FFF2-40B4-BE49-F238E27FC236}">
                  <a16:creationId xmlns:a16="http://schemas.microsoft.com/office/drawing/2014/main" id="{1FBCDCF4-BC8C-80C8-EB95-1C923503BB63}"/>
                </a:ext>
              </a:extLst>
            </p:cNvPr>
            <p:cNvSpPr/>
            <p:nvPr/>
          </p:nvSpPr>
          <p:spPr>
            <a:xfrm>
              <a:off x="10387847" y="4247388"/>
              <a:ext cx="467940" cy="421135"/>
            </a:xfrm>
            <a:custGeom>
              <a:avLst/>
              <a:gdLst>
                <a:gd name="connsiteX0" fmla="*/ 1511134 w 1752928"/>
                <a:gd name="connsiteY0" fmla="*/ 1108588 h 1577593"/>
                <a:gd name="connsiteX1" fmla="*/ 1665859 w 1752928"/>
                <a:gd name="connsiteY1" fmla="*/ 1009614 h 1577593"/>
                <a:gd name="connsiteX2" fmla="*/ 1665859 w 1752928"/>
                <a:gd name="connsiteY2" fmla="*/ 1009620 h 1577593"/>
                <a:gd name="connsiteX3" fmla="*/ 1690852 w 1752928"/>
                <a:gd name="connsiteY3" fmla="*/ 973278 h 1577593"/>
                <a:gd name="connsiteX4" fmla="*/ 1683559 w 1752928"/>
                <a:gd name="connsiteY4" fmla="*/ 929771 h 1577593"/>
                <a:gd name="connsiteX5" fmla="*/ 1648080 w 1752928"/>
                <a:gd name="connsiteY5" fmla="*/ 903569 h 1577593"/>
                <a:gd name="connsiteX6" fmla="*/ 1460776 w 1752928"/>
                <a:gd name="connsiteY6" fmla="*/ 858449 h 1577593"/>
                <a:gd name="connsiteX7" fmla="*/ 1460776 w 1752928"/>
                <a:gd name="connsiteY7" fmla="*/ 80057 h 1577593"/>
                <a:gd name="connsiteX8" fmla="*/ 1438463 w 1752928"/>
                <a:gd name="connsiteY8" fmla="*/ 23963 h 1577593"/>
                <a:gd name="connsiteX9" fmla="*/ 1383056 w 1752928"/>
                <a:gd name="connsiteY9" fmla="*/ 0 h 1577593"/>
                <a:gd name="connsiteX10" fmla="*/ 77726 w 1752928"/>
                <a:gd name="connsiteY10" fmla="*/ 0 h 1577593"/>
                <a:gd name="connsiteX11" fmla="*/ 22320 w 1752928"/>
                <a:gd name="connsiteY11" fmla="*/ 23963 h 1577593"/>
                <a:gd name="connsiteX12" fmla="*/ 7 w 1752928"/>
                <a:gd name="connsiteY12" fmla="*/ 80057 h 1577593"/>
                <a:gd name="connsiteX13" fmla="*/ 7 w 1752928"/>
                <a:gd name="connsiteY13" fmla="*/ 971696 h 1577593"/>
                <a:gd name="connsiteX14" fmla="*/ 22320 w 1752928"/>
                <a:gd name="connsiteY14" fmla="*/ 1027790 h 1577593"/>
                <a:gd name="connsiteX15" fmla="*/ 77726 w 1752928"/>
                <a:gd name="connsiteY15" fmla="*/ 1051753 h 1577593"/>
                <a:gd name="connsiteX16" fmla="*/ 1003037 w 1752928"/>
                <a:gd name="connsiteY16" fmla="*/ 1051753 h 1577593"/>
                <a:gd name="connsiteX17" fmla="*/ 1099528 w 1752928"/>
                <a:gd name="connsiteY17" fmla="*/ 1452115 h 1577593"/>
                <a:gd name="connsiteX18" fmla="*/ 1099522 w 1752928"/>
                <a:gd name="connsiteY18" fmla="*/ 1452115 h 1577593"/>
                <a:gd name="connsiteX19" fmla="*/ 1125717 w 1752928"/>
                <a:gd name="connsiteY19" fmla="*/ 1487610 h 1577593"/>
                <a:gd name="connsiteX20" fmla="*/ 1169231 w 1752928"/>
                <a:gd name="connsiteY20" fmla="*/ 1494902 h 1577593"/>
                <a:gd name="connsiteX21" fmla="*/ 1205567 w 1752928"/>
                <a:gd name="connsiteY21" fmla="*/ 1469893 h 1577593"/>
                <a:gd name="connsiteX22" fmla="*/ 1288417 w 1752928"/>
                <a:gd name="connsiteY22" fmla="*/ 1340336 h 1577593"/>
                <a:gd name="connsiteX23" fmla="*/ 1508563 w 1752928"/>
                <a:gd name="connsiteY23" fmla="*/ 1560500 h 1577593"/>
                <a:gd name="connsiteX24" fmla="*/ 1508578 w 1752928"/>
                <a:gd name="connsiteY24" fmla="*/ 1560500 h 1577593"/>
                <a:gd name="connsiteX25" fmla="*/ 1549901 w 1752928"/>
                <a:gd name="connsiteY25" fmla="*/ 1577593 h 1577593"/>
                <a:gd name="connsiteX26" fmla="*/ 1591223 w 1752928"/>
                <a:gd name="connsiteY26" fmla="*/ 1560500 h 1577593"/>
                <a:gd name="connsiteX27" fmla="*/ 1735820 w 1752928"/>
                <a:gd name="connsiteY27" fmla="*/ 1415903 h 1577593"/>
                <a:gd name="connsiteX28" fmla="*/ 1735820 w 1752928"/>
                <a:gd name="connsiteY28" fmla="*/ 1415903 h 1577593"/>
                <a:gd name="connsiteX29" fmla="*/ 1752928 w 1752928"/>
                <a:gd name="connsiteY29" fmla="*/ 1374584 h 1577593"/>
                <a:gd name="connsiteX30" fmla="*/ 1735820 w 1752928"/>
                <a:gd name="connsiteY30" fmla="*/ 1333262 h 1577593"/>
                <a:gd name="connsiteX31" fmla="*/ 77723 w 1752928"/>
                <a:gd name="connsiteY31" fmla="*/ 58437 h 1577593"/>
                <a:gd name="connsiteX32" fmla="*/ 1383053 w 1752928"/>
                <a:gd name="connsiteY32" fmla="*/ 58437 h 1577593"/>
                <a:gd name="connsiteX33" fmla="*/ 1402342 w 1752928"/>
                <a:gd name="connsiteY33" fmla="*/ 80063 h 1577593"/>
                <a:gd name="connsiteX34" fmla="*/ 1402342 w 1752928"/>
                <a:gd name="connsiteY34" fmla="*/ 175299 h 1577593"/>
                <a:gd name="connsiteX35" fmla="*/ 58431 w 1752928"/>
                <a:gd name="connsiteY35" fmla="*/ 175299 h 1577593"/>
                <a:gd name="connsiteX36" fmla="*/ 58431 w 1752928"/>
                <a:gd name="connsiteY36" fmla="*/ 80063 h 1577593"/>
                <a:gd name="connsiteX37" fmla="*/ 77720 w 1752928"/>
                <a:gd name="connsiteY37" fmla="*/ 58437 h 1577593"/>
                <a:gd name="connsiteX38" fmla="*/ 77723 w 1752928"/>
                <a:gd name="connsiteY38" fmla="*/ 993331 h 1577593"/>
                <a:gd name="connsiteX39" fmla="*/ 58435 w 1752928"/>
                <a:gd name="connsiteY39" fmla="*/ 971706 h 1577593"/>
                <a:gd name="connsiteX40" fmla="*/ 58435 w 1752928"/>
                <a:gd name="connsiteY40" fmla="*/ 233731 h 1577593"/>
                <a:gd name="connsiteX41" fmla="*/ 1402345 w 1752928"/>
                <a:gd name="connsiteY41" fmla="*/ 233731 h 1577593"/>
                <a:gd name="connsiteX42" fmla="*/ 1402345 w 1752928"/>
                <a:gd name="connsiteY42" fmla="*/ 844373 h 1577593"/>
                <a:gd name="connsiteX43" fmla="*/ 1139406 w 1752928"/>
                <a:gd name="connsiteY43" fmla="*/ 780993 h 1577593"/>
                <a:gd name="connsiteX44" fmla="*/ 1139406 w 1752928"/>
                <a:gd name="connsiteY44" fmla="*/ 671965 h 1577593"/>
                <a:gd name="connsiteX45" fmla="*/ 1113709 w 1752928"/>
                <a:gd name="connsiteY45" fmla="*/ 610015 h 1577593"/>
                <a:gd name="connsiteX46" fmla="*/ 1051760 w 1752928"/>
                <a:gd name="connsiteY46" fmla="*/ 584318 h 1577593"/>
                <a:gd name="connsiteX47" fmla="*/ 409020 w 1752928"/>
                <a:gd name="connsiteY47" fmla="*/ 584318 h 1577593"/>
                <a:gd name="connsiteX48" fmla="*/ 347071 w 1752928"/>
                <a:gd name="connsiteY48" fmla="*/ 610015 h 1577593"/>
                <a:gd name="connsiteX49" fmla="*/ 321374 w 1752928"/>
                <a:gd name="connsiteY49" fmla="*/ 671965 h 1577593"/>
                <a:gd name="connsiteX50" fmla="*/ 321374 w 1752928"/>
                <a:gd name="connsiteY50" fmla="*/ 847257 h 1577593"/>
                <a:gd name="connsiteX51" fmla="*/ 347071 w 1752928"/>
                <a:gd name="connsiteY51" fmla="*/ 909206 h 1577593"/>
                <a:gd name="connsiteX52" fmla="*/ 409020 w 1752928"/>
                <a:gd name="connsiteY52" fmla="*/ 934904 h 1577593"/>
                <a:gd name="connsiteX53" fmla="*/ 974864 w 1752928"/>
                <a:gd name="connsiteY53" fmla="*/ 934904 h 1577593"/>
                <a:gd name="connsiteX54" fmla="*/ 988949 w 1752928"/>
                <a:gd name="connsiteY54" fmla="*/ 993334 h 1577593"/>
                <a:gd name="connsiteX55" fmla="*/ 963255 w 1752928"/>
                <a:gd name="connsiteY55" fmla="*/ 767321 h 1577593"/>
                <a:gd name="connsiteX56" fmla="*/ 960783 w 1752928"/>
                <a:gd name="connsiteY56" fmla="*/ 876477 h 1577593"/>
                <a:gd name="connsiteX57" fmla="*/ 409025 w 1752928"/>
                <a:gd name="connsiteY57" fmla="*/ 876477 h 1577593"/>
                <a:gd name="connsiteX58" fmla="*/ 388373 w 1752928"/>
                <a:gd name="connsiteY58" fmla="*/ 867914 h 1577593"/>
                <a:gd name="connsiteX59" fmla="*/ 379809 w 1752928"/>
                <a:gd name="connsiteY59" fmla="*/ 847262 h 1577593"/>
                <a:gd name="connsiteX60" fmla="*/ 379809 w 1752928"/>
                <a:gd name="connsiteY60" fmla="*/ 671969 h 1577593"/>
                <a:gd name="connsiteX61" fmla="*/ 388373 w 1752928"/>
                <a:gd name="connsiteY61" fmla="*/ 651317 h 1577593"/>
                <a:gd name="connsiteX62" fmla="*/ 409025 w 1752928"/>
                <a:gd name="connsiteY62" fmla="*/ 642754 h 1577593"/>
                <a:gd name="connsiteX63" fmla="*/ 1051764 w 1752928"/>
                <a:gd name="connsiteY63" fmla="*/ 642754 h 1577593"/>
                <a:gd name="connsiteX64" fmla="*/ 1072416 w 1752928"/>
                <a:gd name="connsiteY64" fmla="*/ 651317 h 1577593"/>
                <a:gd name="connsiteX65" fmla="*/ 1080980 w 1752928"/>
                <a:gd name="connsiteY65" fmla="*/ 671969 h 1577593"/>
                <a:gd name="connsiteX66" fmla="*/ 1080980 w 1752928"/>
                <a:gd name="connsiteY66" fmla="*/ 766914 h 1577593"/>
                <a:gd name="connsiteX67" fmla="*/ 963259 w 1752928"/>
                <a:gd name="connsiteY67" fmla="*/ 767322 h 1577593"/>
                <a:gd name="connsiteX68" fmla="*/ 1549870 w 1752928"/>
                <a:gd name="connsiteY68" fmla="*/ 1519209 h 1577593"/>
                <a:gd name="connsiteX69" fmla="*/ 1329702 w 1752928"/>
                <a:gd name="connsiteY69" fmla="*/ 1299010 h 1577593"/>
                <a:gd name="connsiteX70" fmla="*/ 1282069 w 1752928"/>
                <a:gd name="connsiteY70" fmla="*/ 1282267 h 1577593"/>
                <a:gd name="connsiteX71" fmla="*/ 1239171 w 1752928"/>
                <a:gd name="connsiteY71" fmla="*/ 1308883 h 1577593"/>
                <a:gd name="connsiteX72" fmla="*/ 1156321 w 1752928"/>
                <a:gd name="connsiteY72" fmla="*/ 1438434 h 1577593"/>
                <a:gd name="connsiteX73" fmla="*/ 1004564 w 1752928"/>
                <a:gd name="connsiteY73" fmla="*/ 808587 h 1577593"/>
                <a:gd name="connsiteX74" fmla="*/ 1634384 w 1752928"/>
                <a:gd name="connsiteY74" fmla="*/ 960367 h 1577593"/>
                <a:gd name="connsiteX75" fmla="*/ 1479667 w 1752928"/>
                <a:gd name="connsiteY75" fmla="*/ 1059341 h 1577593"/>
                <a:gd name="connsiteX76" fmla="*/ 1479661 w 1752928"/>
                <a:gd name="connsiteY76" fmla="*/ 1059347 h 1577593"/>
                <a:gd name="connsiteX77" fmla="*/ 1453038 w 1752928"/>
                <a:gd name="connsiteY77" fmla="*/ 1102257 h 1577593"/>
                <a:gd name="connsiteX78" fmla="*/ 1469788 w 1752928"/>
                <a:gd name="connsiteY78" fmla="*/ 1149903 h 1577593"/>
                <a:gd name="connsiteX79" fmla="*/ 1694498 w 1752928"/>
                <a:gd name="connsiteY79" fmla="*/ 1374604 h 157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52928" h="1577593">
                  <a:moveTo>
                    <a:pt x="1511134" y="1108588"/>
                  </a:moveTo>
                  <a:lnTo>
                    <a:pt x="1665859" y="1009614"/>
                  </a:lnTo>
                  <a:lnTo>
                    <a:pt x="1665859" y="1009620"/>
                  </a:lnTo>
                  <a:cubicBezTo>
                    <a:pt x="1678589" y="1001203"/>
                    <a:pt x="1687548" y="988171"/>
                    <a:pt x="1690852" y="973278"/>
                  </a:cubicBezTo>
                  <a:cubicBezTo>
                    <a:pt x="1694170" y="958377"/>
                    <a:pt x="1691553" y="942779"/>
                    <a:pt x="1683559" y="929771"/>
                  </a:cubicBezTo>
                  <a:cubicBezTo>
                    <a:pt x="1675581" y="916763"/>
                    <a:pt x="1662867" y="907372"/>
                    <a:pt x="1648080" y="903569"/>
                  </a:cubicBezTo>
                  <a:lnTo>
                    <a:pt x="1460776" y="858449"/>
                  </a:lnTo>
                  <a:lnTo>
                    <a:pt x="1460776" y="80057"/>
                  </a:lnTo>
                  <a:cubicBezTo>
                    <a:pt x="1461056" y="59143"/>
                    <a:pt x="1453033" y="38973"/>
                    <a:pt x="1438463" y="23963"/>
                  </a:cubicBezTo>
                  <a:cubicBezTo>
                    <a:pt x="1423897" y="8960"/>
                    <a:pt x="1403970" y="341"/>
                    <a:pt x="1383056" y="0"/>
                  </a:cubicBezTo>
                  <a:lnTo>
                    <a:pt x="77726" y="0"/>
                  </a:lnTo>
                  <a:cubicBezTo>
                    <a:pt x="56813" y="341"/>
                    <a:pt x="36886" y="8959"/>
                    <a:pt x="22320" y="23963"/>
                  </a:cubicBezTo>
                  <a:cubicBezTo>
                    <a:pt x="7749" y="38973"/>
                    <a:pt x="-273" y="59143"/>
                    <a:pt x="7" y="80057"/>
                  </a:cubicBezTo>
                  <a:lnTo>
                    <a:pt x="7" y="971696"/>
                  </a:lnTo>
                  <a:cubicBezTo>
                    <a:pt x="-273" y="992610"/>
                    <a:pt x="7749" y="1012780"/>
                    <a:pt x="22320" y="1027790"/>
                  </a:cubicBezTo>
                  <a:cubicBezTo>
                    <a:pt x="36885" y="1042793"/>
                    <a:pt x="56813" y="1051412"/>
                    <a:pt x="77726" y="1051753"/>
                  </a:cubicBezTo>
                  <a:lnTo>
                    <a:pt x="1003037" y="1051753"/>
                  </a:lnTo>
                  <a:lnTo>
                    <a:pt x="1099528" y="1452115"/>
                  </a:lnTo>
                  <a:lnTo>
                    <a:pt x="1099522" y="1452115"/>
                  </a:lnTo>
                  <a:cubicBezTo>
                    <a:pt x="1103320" y="1466902"/>
                    <a:pt x="1112711" y="1479632"/>
                    <a:pt x="1125717" y="1487610"/>
                  </a:cubicBezTo>
                  <a:cubicBezTo>
                    <a:pt x="1138731" y="1495603"/>
                    <a:pt x="1154330" y="1498205"/>
                    <a:pt x="1169231" y="1494902"/>
                  </a:cubicBezTo>
                  <a:cubicBezTo>
                    <a:pt x="1184131" y="1491599"/>
                    <a:pt x="1197162" y="1482624"/>
                    <a:pt x="1205567" y="1469893"/>
                  </a:cubicBezTo>
                  <a:lnTo>
                    <a:pt x="1288417" y="1340336"/>
                  </a:lnTo>
                  <a:lnTo>
                    <a:pt x="1508563" y="1560500"/>
                  </a:lnTo>
                  <a:lnTo>
                    <a:pt x="1508578" y="1560500"/>
                  </a:lnTo>
                  <a:cubicBezTo>
                    <a:pt x="1519548" y="1571454"/>
                    <a:pt x="1534413" y="1577593"/>
                    <a:pt x="1549901" y="1577593"/>
                  </a:cubicBezTo>
                  <a:cubicBezTo>
                    <a:pt x="1565389" y="1577593"/>
                    <a:pt x="1580254" y="1571454"/>
                    <a:pt x="1591223" y="1560500"/>
                  </a:cubicBezTo>
                  <a:lnTo>
                    <a:pt x="1735820" y="1415903"/>
                  </a:lnTo>
                  <a:lnTo>
                    <a:pt x="1735820" y="1415903"/>
                  </a:lnTo>
                  <a:cubicBezTo>
                    <a:pt x="1746774" y="1404943"/>
                    <a:pt x="1752928" y="1390080"/>
                    <a:pt x="1752928" y="1374584"/>
                  </a:cubicBezTo>
                  <a:cubicBezTo>
                    <a:pt x="1752928" y="1359087"/>
                    <a:pt x="1746774" y="1344225"/>
                    <a:pt x="1735820" y="1333262"/>
                  </a:cubicBezTo>
                  <a:close/>
                  <a:moveTo>
                    <a:pt x="77723" y="58437"/>
                  </a:moveTo>
                  <a:lnTo>
                    <a:pt x="1383053" y="58437"/>
                  </a:lnTo>
                  <a:cubicBezTo>
                    <a:pt x="1394331" y="59131"/>
                    <a:pt x="1402938" y="68785"/>
                    <a:pt x="1402342" y="80063"/>
                  </a:cubicBezTo>
                  <a:lnTo>
                    <a:pt x="1402342" y="175299"/>
                  </a:lnTo>
                  <a:lnTo>
                    <a:pt x="58431" y="175299"/>
                  </a:lnTo>
                  <a:lnTo>
                    <a:pt x="58431" y="80063"/>
                  </a:lnTo>
                  <a:cubicBezTo>
                    <a:pt x="57835" y="68785"/>
                    <a:pt x="66441" y="59131"/>
                    <a:pt x="77720" y="58437"/>
                  </a:cubicBezTo>
                  <a:close/>
                  <a:moveTo>
                    <a:pt x="77723" y="993331"/>
                  </a:moveTo>
                  <a:cubicBezTo>
                    <a:pt x="66445" y="992638"/>
                    <a:pt x="57838" y="982984"/>
                    <a:pt x="58435" y="971706"/>
                  </a:cubicBezTo>
                  <a:lnTo>
                    <a:pt x="58435" y="233731"/>
                  </a:lnTo>
                  <a:lnTo>
                    <a:pt x="1402345" y="233731"/>
                  </a:lnTo>
                  <a:lnTo>
                    <a:pt x="1402345" y="844373"/>
                  </a:lnTo>
                  <a:lnTo>
                    <a:pt x="1139406" y="780993"/>
                  </a:lnTo>
                  <a:lnTo>
                    <a:pt x="1139406" y="671965"/>
                  </a:lnTo>
                  <a:cubicBezTo>
                    <a:pt x="1139381" y="648726"/>
                    <a:pt x="1130136" y="626449"/>
                    <a:pt x="1113709" y="610015"/>
                  </a:cubicBezTo>
                  <a:cubicBezTo>
                    <a:pt x="1097275" y="593588"/>
                    <a:pt x="1074998" y="584342"/>
                    <a:pt x="1051760" y="584318"/>
                  </a:cubicBezTo>
                  <a:lnTo>
                    <a:pt x="409020" y="584318"/>
                  </a:lnTo>
                  <a:cubicBezTo>
                    <a:pt x="385781" y="584343"/>
                    <a:pt x="363504" y="593588"/>
                    <a:pt x="347071" y="610015"/>
                  </a:cubicBezTo>
                  <a:cubicBezTo>
                    <a:pt x="330643" y="626449"/>
                    <a:pt x="321397" y="648726"/>
                    <a:pt x="321374" y="671965"/>
                  </a:cubicBezTo>
                  <a:lnTo>
                    <a:pt x="321374" y="847257"/>
                  </a:lnTo>
                  <a:cubicBezTo>
                    <a:pt x="321398" y="870496"/>
                    <a:pt x="330643" y="892773"/>
                    <a:pt x="347071" y="909206"/>
                  </a:cubicBezTo>
                  <a:cubicBezTo>
                    <a:pt x="363504" y="925634"/>
                    <a:pt x="385781" y="934880"/>
                    <a:pt x="409020" y="934904"/>
                  </a:cubicBezTo>
                  <a:lnTo>
                    <a:pt x="974864" y="934904"/>
                  </a:lnTo>
                  <a:lnTo>
                    <a:pt x="988949" y="993334"/>
                  </a:lnTo>
                  <a:close/>
                  <a:moveTo>
                    <a:pt x="963255" y="767321"/>
                  </a:moveTo>
                  <a:cubicBezTo>
                    <a:pt x="932006" y="794199"/>
                    <a:pt x="953966" y="843840"/>
                    <a:pt x="960783" y="876477"/>
                  </a:cubicBezTo>
                  <a:lnTo>
                    <a:pt x="409025" y="876477"/>
                  </a:lnTo>
                  <a:cubicBezTo>
                    <a:pt x="401276" y="876471"/>
                    <a:pt x="393851" y="873391"/>
                    <a:pt x="388373" y="867914"/>
                  </a:cubicBezTo>
                  <a:cubicBezTo>
                    <a:pt x="382894" y="862435"/>
                    <a:pt x="379815" y="855011"/>
                    <a:pt x="379809" y="847262"/>
                  </a:cubicBezTo>
                  <a:lnTo>
                    <a:pt x="379809" y="671969"/>
                  </a:lnTo>
                  <a:cubicBezTo>
                    <a:pt x="379815" y="664221"/>
                    <a:pt x="382896" y="656796"/>
                    <a:pt x="388373" y="651317"/>
                  </a:cubicBezTo>
                  <a:cubicBezTo>
                    <a:pt x="393851" y="645839"/>
                    <a:pt x="401276" y="642760"/>
                    <a:pt x="409025" y="642754"/>
                  </a:cubicBezTo>
                  <a:lnTo>
                    <a:pt x="1051764" y="642754"/>
                  </a:lnTo>
                  <a:cubicBezTo>
                    <a:pt x="1059513" y="642760"/>
                    <a:pt x="1066937" y="645839"/>
                    <a:pt x="1072416" y="651317"/>
                  </a:cubicBezTo>
                  <a:cubicBezTo>
                    <a:pt x="1077895" y="656794"/>
                    <a:pt x="1080973" y="664221"/>
                    <a:pt x="1080980" y="671969"/>
                  </a:cubicBezTo>
                  <a:lnTo>
                    <a:pt x="1080980" y="766914"/>
                  </a:lnTo>
                  <a:cubicBezTo>
                    <a:pt x="1046068" y="760572"/>
                    <a:pt x="992458" y="734218"/>
                    <a:pt x="963259" y="767322"/>
                  </a:cubicBezTo>
                  <a:close/>
                  <a:moveTo>
                    <a:pt x="1549870" y="1519209"/>
                  </a:moveTo>
                  <a:lnTo>
                    <a:pt x="1329702" y="1299010"/>
                  </a:lnTo>
                  <a:cubicBezTo>
                    <a:pt x="1317176" y="1286503"/>
                    <a:pt x="1299665" y="1280344"/>
                    <a:pt x="1282069" y="1282267"/>
                  </a:cubicBezTo>
                  <a:cubicBezTo>
                    <a:pt x="1264479" y="1284183"/>
                    <a:pt x="1248703" y="1293971"/>
                    <a:pt x="1239171" y="1308883"/>
                  </a:cubicBezTo>
                  <a:lnTo>
                    <a:pt x="1156321" y="1438434"/>
                  </a:lnTo>
                  <a:lnTo>
                    <a:pt x="1004564" y="808587"/>
                  </a:lnTo>
                  <a:lnTo>
                    <a:pt x="1634384" y="960367"/>
                  </a:lnTo>
                  <a:lnTo>
                    <a:pt x="1479667" y="1059341"/>
                  </a:lnTo>
                  <a:lnTo>
                    <a:pt x="1479661" y="1059347"/>
                  </a:lnTo>
                  <a:cubicBezTo>
                    <a:pt x="1464743" y="1068879"/>
                    <a:pt x="1454956" y="1084661"/>
                    <a:pt x="1453038" y="1102257"/>
                  </a:cubicBezTo>
                  <a:cubicBezTo>
                    <a:pt x="1451115" y="1119860"/>
                    <a:pt x="1457281" y="1137377"/>
                    <a:pt x="1469788" y="1149903"/>
                  </a:cubicBezTo>
                  <a:lnTo>
                    <a:pt x="1694498" y="1374604"/>
                  </a:lnTo>
                  <a:close/>
                </a:path>
              </a:pathLst>
            </a:custGeom>
            <a:grpFill/>
            <a:ln w="1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ndview"/>
                <a:ea typeface="+mn-ea"/>
                <a:cs typeface="+mn-cs"/>
              </a:endParaRPr>
            </a:p>
          </p:txBody>
        </p:sp>
        <p:sp>
          <p:nvSpPr>
            <p:cNvPr id="34" name="Freeform 53">
              <a:extLst>
                <a:ext uri="{FF2B5EF4-FFF2-40B4-BE49-F238E27FC236}">
                  <a16:creationId xmlns:a16="http://schemas.microsoft.com/office/drawing/2014/main" id="{D1D34FBB-ABAB-479B-F286-EF91D0C022DB}"/>
                </a:ext>
              </a:extLst>
            </p:cNvPr>
            <p:cNvSpPr/>
            <p:nvPr/>
          </p:nvSpPr>
          <p:spPr>
            <a:xfrm>
              <a:off x="10607640" y="4350087"/>
              <a:ext cx="37612" cy="37685"/>
            </a:xfrm>
            <a:custGeom>
              <a:avLst/>
              <a:gdLst>
                <a:gd name="connsiteX0" fmla="*/ 28942 w 140896"/>
                <a:gd name="connsiteY0" fmla="*/ 141171 h 141170"/>
                <a:gd name="connsiteX1" fmla="*/ 49600 w 140896"/>
                <a:gd name="connsiteY1" fmla="*/ 132613 h 141170"/>
                <a:gd name="connsiteX2" fmla="*/ 132224 w 140896"/>
                <a:gd name="connsiteY2" fmla="*/ 49989 h 141170"/>
                <a:gd name="connsiteX3" fmla="*/ 140897 w 140896"/>
                <a:gd name="connsiteY3" fmla="*/ 29295 h 141170"/>
                <a:gd name="connsiteX4" fmla="*/ 132339 w 140896"/>
                <a:gd name="connsiteY4" fmla="*/ 8557 h 141170"/>
                <a:gd name="connsiteX5" fmla="*/ 111602 w 140896"/>
                <a:gd name="connsiteY5" fmla="*/ 0 h 141170"/>
                <a:gd name="connsiteX6" fmla="*/ 90908 w 140896"/>
                <a:gd name="connsiteY6" fmla="*/ 8673 h 141170"/>
                <a:gd name="connsiteX7" fmla="*/ 8284 w 140896"/>
                <a:gd name="connsiteY7" fmla="*/ 91297 h 141170"/>
                <a:gd name="connsiteX8" fmla="*/ 0 w 140896"/>
                <a:gd name="connsiteY8" fmla="*/ 111918 h 141170"/>
                <a:gd name="connsiteX9" fmla="*/ 8503 w 140896"/>
                <a:gd name="connsiteY9" fmla="*/ 132448 h 141170"/>
                <a:gd name="connsiteX10" fmla="*/ 28942 w 140896"/>
                <a:gd name="connsiteY10" fmla="*/ 141171 h 141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0896" h="141170">
                  <a:moveTo>
                    <a:pt x="28942" y="141171"/>
                  </a:moveTo>
                  <a:cubicBezTo>
                    <a:pt x="36690" y="141177"/>
                    <a:pt x="44127" y="138096"/>
                    <a:pt x="49600" y="132613"/>
                  </a:cubicBezTo>
                  <a:lnTo>
                    <a:pt x="132224" y="49989"/>
                  </a:lnTo>
                  <a:cubicBezTo>
                    <a:pt x="137751" y="44523"/>
                    <a:pt x="140873" y="37073"/>
                    <a:pt x="140897" y="29295"/>
                  </a:cubicBezTo>
                  <a:cubicBezTo>
                    <a:pt x="140916" y="21521"/>
                    <a:pt x="137841" y="14055"/>
                    <a:pt x="132339" y="8557"/>
                  </a:cubicBezTo>
                  <a:cubicBezTo>
                    <a:pt x="126844" y="3060"/>
                    <a:pt x="119375" y="-19"/>
                    <a:pt x="111602" y="0"/>
                  </a:cubicBezTo>
                  <a:cubicBezTo>
                    <a:pt x="103824" y="23"/>
                    <a:pt x="96380" y="3146"/>
                    <a:pt x="90908" y="8673"/>
                  </a:cubicBezTo>
                  <a:lnTo>
                    <a:pt x="8284" y="91297"/>
                  </a:lnTo>
                  <a:cubicBezTo>
                    <a:pt x="2934" y="96824"/>
                    <a:pt x="-43" y="104225"/>
                    <a:pt x="0" y="111918"/>
                  </a:cubicBezTo>
                  <a:cubicBezTo>
                    <a:pt x="36" y="119612"/>
                    <a:pt x="3092" y="126982"/>
                    <a:pt x="8503" y="132448"/>
                  </a:cubicBezTo>
                  <a:cubicBezTo>
                    <a:pt x="13915" y="137920"/>
                    <a:pt x="21247" y="141049"/>
                    <a:pt x="28942" y="141171"/>
                  </a:cubicBezTo>
                  <a:close/>
                </a:path>
              </a:pathLst>
            </a:custGeom>
            <a:grpFill/>
            <a:ln w="1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ndview"/>
                <a:ea typeface="+mn-ea"/>
                <a:cs typeface="+mn-cs"/>
              </a:endParaRPr>
            </a:p>
          </p:txBody>
        </p:sp>
        <p:sp>
          <p:nvSpPr>
            <p:cNvPr id="35" name="Freeform 54">
              <a:extLst>
                <a:ext uri="{FF2B5EF4-FFF2-40B4-BE49-F238E27FC236}">
                  <a16:creationId xmlns:a16="http://schemas.microsoft.com/office/drawing/2014/main" id="{82D9DB40-D704-0B2D-48D3-D50E7FED4CA4}"/>
                </a:ext>
              </a:extLst>
            </p:cNvPr>
            <p:cNvSpPr/>
            <p:nvPr/>
          </p:nvSpPr>
          <p:spPr>
            <a:xfrm>
              <a:off x="10508405" y="4350226"/>
              <a:ext cx="37446" cy="37438"/>
            </a:xfrm>
            <a:custGeom>
              <a:avLst/>
              <a:gdLst>
                <a:gd name="connsiteX0" fmla="*/ 90811 w 140276"/>
                <a:gd name="connsiteY0" fmla="*/ 132096 h 140246"/>
                <a:gd name="connsiteX1" fmla="*/ 118809 w 140276"/>
                <a:gd name="connsiteY1" fmla="*/ 139199 h 140246"/>
                <a:gd name="connsiteX2" fmla="*/ 139229 w 140276"/>
                <a:gd name="connsiteY2" fmla="*/ 118773 h 140246"/>
                <a:gd name="connsiteX3" fmla="*/ 132121 w 140276"/>
                <a:gd name="connsiteY3" fmla="*/ 90781 h 140246"/>
                <a:gd name="connsiteX4" fmla="*/ 49471 w 140276"/>
                <a:gd name="connsiteY4" fmla="*/ 8157 h 140246"/>
                <a:gd name="connsiteX5" fmla="*/ 21471 w 140276"/>
                <a:gd name="connsiteY5" fmla="*/ 1047 h 140246"/>
                <a:gd name="connsiteX6" fmla="*/ 1047 w 140276"/>
                <a:gd name="connsiteY6" fmla="*/ 21473 h 140246"/>
                <a:gd name="connsiteX7" fmla="*/ 8162 w 140276"/>
                <a:gd name="connsiteY7" fmla="*/ 49471 h 14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276" h="140246">
                  <a:moveTo>
                    <a:pt x="90811" y="132096"/>
                  </a:moveTo>
                  <a:cubicBezTo>
                    <a:pt x="98237" y="139229"/>
                    <a:pt x="108876" y="141932"/>
                    <a:pt x="118809" y="139199"/>
                  </a:cubicBezTo>
                  <a:cubicBezTo>
                    <a:pt x="128736" y="136466"/>
                    <a:pt x="136498" y="128705"/>
                    <a:pt x="139229" y="118773"/>
                  </a:cubicBezTo>
                  <a:cubicBezTo>
                    <a:pt x="141962" y="108846"/>
                    <a:pt x="139260" y="98207"/>
                    <a:pt x="132121" y="90781"/>
                  </a:cubicBezTo>
                  <a:lnTo>
                    <a:pt x="49471" y="8157"/>
                  </a:lnTo>
                  <a:cubicBezTo>
                    <a:pt x="42045" y="1017"/>
                    <a:pt x="31405" y="-1686"/>
                    <a:pt x="21471" y="1047"/>
                  </a:cubicBezTo>
                  <a:cubicBezTo>
                    <a:pt x="11538" y="3780"/>
                    <a:pt x="3780" y="11540"/>
                    <a:pt x="1047" y="21473"/>
                  </a:cubicBezTo>
                  <a:cubicBezTo>
                    <a:pt x="-1686" y="31406"/>
                    <a:pt x="1016" y="42045"/>
                    <a:pt x="8162" y="49471"/>
                  </a:cubicBezTo>
                  <a:close/>
                </a:path>
              </a:pathLst>
            </a:custGeom>
            <a:grpFill/>
            <a:ln w="1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ndview"/>
                <a:ea typeface="+mn-ea"/>
                <a:cs typeface="+mn-cs"/>
              </a:endParaRPr>
            </a:p>
          </p:txBody>
        </p:sp>
        <p:sp>
          <p:nvSpPr>
            <p:cNvPr id="36" name="Freeform 55">
              <a:extLst>
                <a:ext uri="{FF2B5EF4-FFF2-40B4-BE49-F238E27FC236}">
                  <a16:creationId xmlns:a16="http://schemas.microsoft.com/office/drawing/2014/main" id="{968F0E5A-F1DA-24CD-23D3-60925CF1257C}"/>
                </a:ext>
              </a:extLst>
            </p:cNvPr>
            <p:cNvSpPr/>
            <p:nvPr/>
          </p:nvSpPr>
          <p:spPr>
            <a:xfrm>
              <a:off x="10568963" y="4324993"/>
              <a:ext cx="15598" cy="46793"/>
            </a:xfrm>
            <a:custGeom>
              <a:avLst/>
              <a:gdLst>
                <a:gd name="connsiteX0" fmla="*/ 29215 w 58430"/>
                <a:gd name="connsiteY0" fmla="*/ 175291 h 175290"/>
                <a:gd name="connsiteX1" fmla="*/ 49880 w 58430"/>
                <a:gd name="connsiteY1" fmla="*/ 166739 h 175290"/>
                <a:gd name="connsiteX2" fmla="*/ 58431 w 58430"/>
                <a:gd name="connsiteY2" fmla="*/ 146075 h 175290"/>
                <a:gd name="connsiteX3" fmla="*/ 58431 w 58430"/>
                <a:gd name="connsiteY3" fmla="*/ 29213 h 175290"/>
                <a:gd name="connsiteX4" fmla="*/ 43823 w 58430"/>
                <a:gd name="connsiteY4" fmla="*/ 3912 h 175290"/>
                <a:gd name="connsiteX5" fmla="*/ 14608 w 58430"/>
                <a:gd name="connsiteY5" fmla="*/ 3912 h 175290"/>
                <a:gd name="connsiteX6" fmla="*/ 0 w 58430"/>
                <a:gd name="connsiteY6" fmla="*/ 29213 h 175290"/>
                <a:gd name="connsiteX7" fmla="*/ 0 w 58430"/>
                <a:gd name="connsiteY7" fmla="*/ 146075 h 175290"/>
                <a:gd name="connsiteX8" fmla="*/ 8553 w 58430"/>
                <a:gd name="connsiteY8" fmla="*/ 166739 h 175290"/>
                <a:gd name="connsiteX9" fmla="*/ 29217 w 58430"/>
                <a:gd name="connsiteY9" fmla="*/ 175291 h 17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430" h="175290">
                  <a:moveTo>
                    <a:pt x="29215" y="175291"/>
                  </a:moveTo>
                  <a:cubicBezTo>
                    <a:pt x="36964" y="175297"/>
                    <a:pt x="44401" y="172216"/>
                    <a:pt x="49880" y="166739"/>
                  </a:cubicBezTo>
                  <a:cubicBezTo>
                    <a:pt x="55358" y="161261"/>
                    <a:pt x="58437" y="153824"/>
                    <a:pt x="58431" y="146075"/>
                  </a:cubicBezTo>
                  <a:lnTo>
                    <a:pt x="58431" y="29213"/>
                  </a:lnTo>
                  <a:cubicBezTo>
                    <a:pt x="58431" y="18775"/>
                    <a:pt x="52862" y="9127"/>
                    <a:pt x="43823" y="3912"/>
                  </a:cubicBezTo>
                  <a:cubicBezTo>
                    <a:pt x="34784" y="-1303"/>
                    <a:pt x="23647" y="-1305"/>
                    <a:pt x="14608" y="3912"/>
                  </a:cubicBezTo>
                  <a:cubicBezTo>
                    <a:pt x="5569" y="9127"/>
                    <a:pt x="0" y="18775"/>
                    <a:pt x="0" y="29213"/>
                  </a:cubicBezTo>
                  <a:lnTo>
                    <a:pt x="0" y="146075"/>
                  </a:lnTo>
                  <a:cubicBezTo>
                    <a:pt x="-6" y="153822"/>
                    <a:pt x="3074" y="161261"/>
                    <a:pt x="8553" y="166739"/>
                  </a:cubicBezTo>
                  <a:cubicBezTo>
                    <a:pt x="14030" y="172218"/>
                    <a:pt x="21468" y="175297"/>
                    <a:pt x="29217" y="175291"/>
                  </a:cubicBezTo>
                  <a:close/>
                </a:path>
              </a:pathLst>
            </a:custGeom>
            <a:grpFill/>
            <a:ln w="15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ndview"/>
                <a:ea typeface="+mn-ea"/>
                <a:cs typeface="+mn-cs"/>
              </a:endParaRPr>
            </a:p>
          </p:txBody>
        </p:sp>
      </p:grpSp>
      <p:pic>
        <p:nvPicPr>
          <p:cNvPr id="38" name="Graphic 37">
            <a:extLst>
              <a:ext uri="{FF2B5EF4-FFF2-40B4-BE49-F238E27FC236}">
                <a16:creationId xmlns:a16="http://schemas.microsoft.com/office/drawing/2014/main" id="{7F9BCAEF-301D-868F-DF1B-F39F3B34710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737988" y="3746571"/>
            <a:ext cx="475350" cy="402221"/>
          </a:xfrm>
          <a:prstGeom prst="rect">
            <a:avLst/>
          </a:prstGeom>
        </p:spPr>
      </p:pic>
      <p:sp>
        <p:nvSpPr>
          <p:cNvPr id="39" name="TextBox 38">
            <a:extLst>
              <a:ext uri="{FF2B5EF4-FFF2-40B4-BE49-F238E27FC236}">
                <a16:creationId xmlns:a16="http://schemas.microsoft.com/office/drawing/2014/main" id="{41FBEE8D-7E4F-696B-8937-32F21CD5A636}"/>
              </a:ext>
            </a:extLst>
          </p:cNvPr>
          <p:cNvSpPr txBox="1"/>
          <p:nvPr/>
        </p:nvSpPr>
        <p:spPr>
          <a:xfrm>
            <a:off x="8245642" y="7812505"/>
            <a:ext cx="65"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Grandview" panose="020B0502040204020203" pitchFamily="34" charset="0"/>
              <a:ea typeface="+mn-ea"/>
              <a:cs typeface="+mn-cs"/>
            </a:endParaRPr>
          </a:p>
        </p:txBody>
      </p:sp>
    </p:spTree>
    <p:extLst>
      <p:ext uri="{BB962C8B-B14F-4D97-AF65-F5344CB8AC3E}">
        <p14:creationId xmlns:p14="http://schemas.microsoft.com/office/powerpoint/2010/main" val="108209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5EE3FAB-25EE-7BE8-7CE4-CD2594CF75F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4C2C2-D810-4C4F-B43D-1CC8DBDFC0E5}" type="slidenum">
              <a:rPr kumimoji="0" lang="en-US" sz="700" b="0" i="0" u="none" strike="noStrike" kern="1200" cap="none" spc="0" normalizeH="0" baseline="0" noProof="0" smtClean="0">
                <a:ln>
                  <a:noFill/>
                </a:ln>
                <a:solidFill>
                  <a:srgbClr val="000000"/>
                </a:solidFill>
                <a:effectLst/>
                <a:uLnTx/>
                <a:uFillTx/>
                <a:latin typeface="Grandview"/>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700" b="0" i="0" u="none" strike="noStrike" kern="1200" cap="none" spc="0" normalizeH="0" baseline="0" noProof="0">
              <a:ln>
                <a:noFill/>
              </a:ln>
              <a:solidFill>
                <a:srgbClr val="000000"/>
              </a:solidFill>
              <a:effectLst/>
              <a:uLnTx/>
              <a:uFillTx/>
              <a:latin typeface="Grandview"/>
              <a:ea typeface="+mn-ea"/>
              <a:cs typeface="+mn-cs"/>
            </a:endParaRPr>
          </a:p>
        </p:txBody>
      </p:sp>
      <p:cxnSp>
        <p:nvCxnSpPr>
          <p:cNvPr id="6" name="Straight Connector 5">
            <a:extLst>
              <a:ext uri="{FF2B5EF4-FFF2-40B4-BE49-F238E27FC236}">
                <a16:creationId xmlns:a16="http://schemas.microsoft.com/office/drawing/2014/main" id="{402A6AA7-F93A-8A4E-2733-8CF755D89194}"/>
              </a:ext>
            </a:extLst>
          </p:cNvPr>
          <p:cNvCxnSpPr>
            <a:cxnSpLocks/>
          </p:cNvCxnSpPr>
          <p:nvPr/>
        </p:nvCxnSpPr>
        <p:spPr>
          <a:xfrm flipH="1">
            <a:off x="5295900" y="452120"/>
            <a:ext cx="6172200" cy="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272B786-EE61-63D9-04E7-AFF50B77B229}"/>
              </a:ext>
            </a:extLst>
          </p:cNvPr>
          <p:cNvCxnSpPr>
            <a:cxnSpLocks/>
          </p:cNvCxnSpPr>
          <p:nvPr/>
        </p:nvCxnSpPr>
        <p:spPr>
          <a:xfrm flipH="1">
            <a:off x="5295900" y="4920590"/>
            <a:ext cx="6172200" cy="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44" name="Text Placeholder 10">
            <a:extLst>
              <a:ext uri="{FF2B5EF4-FFF2-40B4-BE49-F238E27FC236}">
                <a16:creationId xmlns:a16="http://schemas.microsoft.com/office/drawing/2014/main" id="{0CB2C38E-87B7-4B0F-A511-C1C549D0FA13}"/>
              </a:ext>
            </a:extLst>
          </p:cNvPr>
          <p:cNvSpPr txBox="1">
            <a:spLocks/>
          </p:cNvSpPr>
          <p:nvPr/>
        </p:nvSpPr>
        <p:spPr>
          <a:xfrm>
            <a:off x="1545720" y="2908112"/>
            <a:ext cx="2854830" cy="782819"/>
          </a:xfrm>
          <a:prstGeom prst="rect">
            <a:avLst/>
          </a:prstGeom>
        </p:spPr>
        <p:txBody>
          <a:bodyPr vert="horz" lIns="0" tIns="0" rIns="0" bIns="0" rtlCol="0">
            <a:noAutofit/>
          </a:bodyPr>
          <a:lstStyle>
            <a:lvl1pPr marL="177800" indent="-177800"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1pPr>
            <a:lvl2pPr marL="287338" indent="-109538"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2pPr>
            <a:lvl3pPr marL="465138" indent="-177800"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3pPr>
            <a:lvl4pPr marL="635000" indent="-169863"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4pPr>
            <a:lvl5pPr marL="803275" indent="-168275"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600"/>
              </a:spcBef>
              <a:spcAft>
                <a:spcPts val="0"/>
              </a:spcAft>
              <a:buClrTx/>
              <a:buSzTx/>
              <a:buFont typeface="Arial" panose="020B0604020202020204" pitchFamily="34" charset="0"/>
              <a:buNone/>
              <a:tabLst/>
              <a:defRPr/>
            </a:pPr>
            <a:r>
              <a:rPr kumimoji="0" lang="en-US" b="1" i="0" u="none" strike="noStrike" kern="1200" cap="none" spc="0" normalizeH="0" baseline="0" noProof="0">
                <a:ln>
                  <a:noFill/>
                </a:ln>
                <a:solidFill>
                  <a:schemeClr val="accent2"/>
                </a:solidFill>
                <a:effectLst/>
                <a:uLnTx/>
                <a:uFillTx/>
                <a:latin typeface="+mj-lt"/>
                <a:ea typeface="+mn-ea"/>
                <a:cs typeface="+mn-cs"/>
              </a:rPr>
              <a:t>Establishing Season-Long Integrated Messaging </a:t>
            </a:r>
            <a:br>
              <a:rPr kumimoji="0" lang="en-US" b="1" i="0" u="none" strike="noStrike" kern="1200" cap="none" spc="0" normalizeH="0" baseline="0" noProof="0">
                <a:ln>
                  <a:noFill/>
                </a:ln>
                <a:solidFill>
                  <a:schemeClr val="tx1"/>
                </a:solidFill>
                <a:effectLst/>
                <a:uLnTx/>
                <a:uFillTx/>
                <a:latin typeface="+mj-lt"/>
                <a:ea typeface="+mn-ea"/>
                <a:cs typeface="+mn-cs"/>
              </a:rPr>
            </a:br>
            <a:r>
              <a:rPr lang="en-US" sz="1100">
                <a:solidFill>
                  <a:schemeClr val="tx1"/>
                </a:solidFill>
                <a:latin typeface="+mj-lt"/>
              </a:rPr>
              <a:t>AON Risk Reward Challenge engaged viewers as an always-on campaign during PGA &amp; LPGA Tours</a:t>
            </a:r>
            <a:endParaRPr kumimoji="0" lang="en-US" sz="1100" b="1" i="0" u="none" strike="noStrike" kern="1200" cap="none" spc="0" normalizeH="0" baseline="0" noProof="0">
              <a:ln>
                <a:noFill/>
              </a:ln>
              <a:solidFill>
                <a:schemeClr val="tx1"/>
              </a:solidFill>
              <a:effectLst/>
              <a:uLnTx/>
              <a:uFillTx/>
              <a:latin typeface="+mj-lt"/>
              <a:ea typeface="+mn-ea"/>
              <a:cs typeface="+mn-cs"/>
            </a:endParaRPr>
          </a:p>
        </p:txBody>
      </p:sp>
      <p:sp>
        <p:nvSpPr>
          <p:cNvPr id="5" name="Text Placeholder 10">
            <a:extLst>
              <a:ext uri="{FF2B5EF4-FFF2-40B4-BE49-F238E27FC236}">
                <a16:creationId xmlns:a16="http://schemas.microsoft.com/office/drawing/2014/main" id="{8B679B35-AF8D-5857-8E1B-94B8E0DCC939}"/>
              </a:ext>
            </a:extLst>
          </p:cNvPr>
          <p:cNvSpPr txBox="1">
            <a:spLocks/>
          </p:cNvSpPr>
          <p:nvPr/>
        </p:nvSpPr>
        <p:spPr>
          <a:xfrm>
            <a:off x="4838818" y="2908112"/>
            <a:ext cx="2940227" cy="691010"/>
          </a:xfrm>
          <a:prstGeom prst="rect">
            <a:avLst/>
          </a:prstGeom>
        </p:spPr>
        <p:txBody>
          <a:bodyPr vert="horz" lIns="0" tIns="0" rIns="0" bIns="0" rtlCol="0">
            <a:noAutofit/>
          </a:bodyPr>
          <a:lstStyle>
            <a:lvl1pPr marL="177800" indent="-177800"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1pPr>
            <a:lvl2pPr marL="287338" indent="-109538"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2pPr>
            <a:lvl3pPr marL="465138" indent="-177800"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3pPr>
            <a:lvl4pPr marL="635000" indent="-169863"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4pPr>
            <a:lvl5pPr marL="803275" indent="-168275"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600"/>
              </a:spcBef>
              <a:spcAft>
                <a:spcPts val="0"/>
              </a:spcAft>
              <a:buClrTx/>
              <a:buSzTx/>
              <a:buFont typeface="Arial" panose="020B0604020202020204" pitchFamily="34" charset="0"/>
              <a:buNone/>
              <a:tabLst/>
              <a:defRPr/>
            </a:pPr>
            <a:r>
              <a:rPr lang="en-US" b="1">
                <a:solidFill>
                  <a:schemeClr val="accent2"/>
                </a:solidFill>
                <a:latin typeface="+mj-lt"/>
              </a:rPr>
              <a:t>Enhancing the Fan Experience</a:t>
            </a:r>
            <a:br>
              <a:rPr lang="en-US" b="1">
                <a:solidFill>
                  <a:schemeClr val="tx1"/>
                </a:solidFill>
                <a:latin typeface="+mj-lt"/>
              </a:rPr>
            </a:br>
            <a:r>
              <a:rPr lang="en-US" sz="1100">
                <a:solidFill>
                  <a:schemeClr val="tx1"/>
                </a:solidFill>
                <a:latin typeface="+mj-lt"/>
              </a:rPr>
              <a:t>Salesforce’s Tableau created custom </a:t>
            </a:r>
            <a:br>
              <a:rPr lang="en-US" sz="1100">
                <a:solidFill>
                  <a:schemeClr val="tx1"/>
                </a:solidFill>
                <a:latin typeface="+mj-lt"/>
              </a:rPr>
            </a:br>
            <a:r>
              <a:rPr lang="en-US" sz="1100">
                <a:solidFill>
                  <a:schemeClr val="tx1"/>
                </a:solidFill>
                <a:latin typeface="+mj-lt"/>
              </a:rPr>
              <a:t>analysis during Tour de France coverage</a:t>
            </a:r>
            <a:endParaRPr lang="en-US" sz="1100" b="1">
              <a:solidFill>
                <a:schemeClr val="tx1"/>
              </a:solidFill>
              <a:latin typeface="+mj-lt"/>
            </a:endParaRPr>
          </a:p>
          <a:p>
            <a:pPr marL="0" marR="0" lvl="0" indent="0" algn="l" defTabSz="914400" rtl="0" eaLnBrk="1" fontAlgn="auto" latinLnBrk="0" hangingPunct="1">
              <a:lnSpc>
                <a:spcPct val="110000"/>
              </a:lnSpc>
              <a:spcBef>
                <a:spcPts val="600"/>
              </a:spcBef>
              <a:spcAft>
                <a:spcPts val="0"/>
              </a:spcAft>
              <a:buClrTx/>
              <a:buSzTx/>
              <a:buFont typeface="Arial" panose="020B0604020202020204" pitchFamily="34" charset="0"/>
              <a:buNone/>
              <a:tabLst/>
              <a:defRPr/>
            </a:pPr>
            <a:endParaRPr kumimoji="0" lang="en-US" b="1" i="0" u="none" strike="noStrike" kern="1200" cap="none" spc="0" normalizeH="0" baseline="0" noProof="0">
              <a:ln>
                <a:noFill/>
              </a:ln>
              <a:solidFill>
                <a:schemeClr val="tx1"/>
              </a:solidFill>
              <a:effectLst/>
              <a:uLnTx/>
              <a:uFillTx/>
              <a:latin typeface="+mj-lt"/>
              <a:ea typeface="+mn-ea"/>
              <a:cs typeface="+mn-cs"/>
            </a:endParaRPr>
          </a:p>
        </p:txBody>
      </p:sp>
      <p:sp>
        <p:nvSpPr>
          <p:cNvPr id="7" name="Text Placeholder 10">
            <a:extLst>
              <a:ext uri="{FF2B5EF4-FFF2-40B4-BE49-F238E27FC236}">
                <a16:creationId xmlns:a16="http://schemas.microsoft.com/office/drawing/2014/main" id="{778562F5-DE4A-20C0-55A2-D4356DD0C971}"/>
              </a:ext>
            </a:extLst>
          </p:cNvPr>
          <p:cNvSpPr txBox="1">
            <a:spLocks/>
          </p:cNvSpPr>
          <p:nvPr/>
        </p:nvSpPr>
        <p:spPr>
          <a:xfrm>
            <a:off x="4838818" y="5547394"/>
            <a:ext cx="2509576" cy="666243"/>
          </a:xfrm>
          <a:prstGeom prst="rect">
            <a:avLst/>
          </a:prstGeom>
        </p:spPr>
        <p:txBody>
          <a:bodyPr vert="horz" lIns="0" tIns="0" rIns="0" bIns="0" rtlCol="0">
            <a:noAutofit/>
          </a:bodyPr>
          <a:lstStyle>
            <a:lvl1pPr marL="177800" indent="-177800"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1pPr>
            <a:lvl2pPr marL="287338" indent="-109538"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2pPr>
            <a:lvl3pPr marL="465138" indent="-177800"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3pPr>
            <a:lvl4pPr marL="635000" indent="-169863"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4pPr>
            <a:lvl5pPr marL="803275" indent="-168275"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600"/>
              </a:spcBef>
              <a:spcAft>
                <a:spcPts val="0"/>
              </a:spcAft>
              <a:buClrTx/>
              <a:buSzTx/>
              <a:buFont typeface="Arial" panose="020B0604020202020204" pitchFamily="34" charset="0"/>
              <a:buNone/>
              <a:tabLst/>
              <a:defRPr/>
            </a:pPr>
            <a:r>
              <a:rPr lang="en-US" b="1">
                <a:solidFill>
                  <a:schemeClr val="accent2"/>
                </a:solidFill>
                <a:latin typeface="+mj-lt"/>
              </a:rPr>
              <a:t>Customizing Content via Trusted Tentpoles &amp; Platforms</a:t>
            </a:r>
          </a:p>
          <a:p>
            <a:pPr marL="0" marR="0" lvl="0" indent="0" algn="l" defTabSz="914400" rtl="0" eaLnBrk="1" fontAlgn="auto" latinLnBrk="0" hangingPunct="1">
              <a:lnSpc>
                <a:spcPct val="110000"/>
              </a:lnSpc>
              <a:spcBef>
                <a:spcPts val="600"/>
              </a:spcBef>
              <a:spcAft>
                <a:spcPts val="0"/>
              </a:spcAft>
              <a:buClrTx/>
              <a:buSzTx/>
              <a:buFont typeface="Arial" panose="020B0604020202020204" pitchFamily="34" charset="0"/>
              <a:buNone/>
              <a:tabLst/>
              <a:defRPr/>
            </a:pPr>
            <a:endParaRPr kumimoji="0" lang="en-US" b="1" i="0" u="none" strike="noStrike" kern="1200" cap="none" spc="0" normalizeH="0" baseline="0" noProof="0">
              <a:ln>
                <a:noFill/>
              </a:ln>
              <a:solidFill>
                <a:schemeClr val="accent2"/>
              </a:solidFill>
              <a:effectLst/>
              <a:uLnTx/>
              <a:uFillTx/>
              <a:latin typeface="+mj-lt"/>
              <a:ea typeface="+mn-ea"/>
              <a:cs typeface="+mn-cs"/>
            </a:endParaRPr>
          </a:p>
        </p:txBody>
      </p:sp>
      <p:sp>
        <p:nvSpPr>
          <p:cNvPr id="9" name="Text Placeholder 10">
            <a:extLst>
              <a:ext uri="{FF2B5EF4-FFF2-40B4-BE49-F238E27FC236}">
                <a16:creationId xmlns:a16="http://schemas.microsoft.com/office/drawing/2014/main" id="{5E38846D-D8D3-2CC5-2860-287065C08A9A}"/>
              </a:ext>
            </a:extLst>
          </p:cNvPr>
          <p:cNvSpPr txBox="1">
            <a:spLocks/>
          </p:cNvSpPr>
          <p:nvPr/>
        </p:nvSpPr>
        <p:spPr>
          <a:xfrm>
            <a:off x="8171895" y="2908112"/>
            <a:ext cx="2623916" cy="691012"/>
          </a:xfrm>
          <a:prstGeom prst="rect">
            <a:avLst/>
          </a:prstGeom>
        </p:spPr>
        <p:txBody>
          <a:bodyPr vert="horz" lIns="0" tIns="0" rIns="0" bIns="0" rtlCol="0">
            <a:noAutofit/>
          </a:bodyPr>
          <a:lstStyle>
            <a:lvl1pPr marL="177800" indent="-177800"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1pPr>
            <a:lvl2pPr marL="287338" indent="-109538"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2pPr>
            <a:lvl3pPr marL="465138" indent="-177800"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3pPr>
            <a:lvl4pPr marL="635000" indent="-169863"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4pPr>
            <a:lvl5pPr marL="803275" indent="-168275"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b="1">
                <a:solidFill>
                  <a:schemeClr val="accent2"/>
                </a:solidFill>
                <a:latin typeface="+mj-lt"/>
              </a:rPr>
              <a:t>Demonstrating </a:t>
            </a:r>
            <a:br>
              <a:rPr lang="en-US" b="1">
                <a:solidFill>
                  <a:schemeClr val="accent2"/>
                </a:solidFill>
                <a:latin typeface="+mj-lt"/>
              </a:rPr>
            </a:br>
            <a:r>
              <a:rPr lang="en-US" b="1">
                <a:solidFill>
                  <a:schemeClr val="accent2"/>
                </a:solidFill>
                <a:latin typeface="+mj-lt"/>
              </a:rPr>
              <a:t>Product Capabilities</a:t>
            </a:r>
            <a:br>
              <a:rPr lang="en-US" b="1">
                <a:solidFill>
                  <a:schemeClr val="tx1"/>
                </a:solidFill>
                <a:latin typeface="+mj-lt"/>
              </a:rPr>
            </a:br>
            <a:r>
              <a:rPr lang="en-US" sz="1100">
                <a:solidFill>
                  <a:schemeClr val="tx1"/>
                </a:solidFill>
                <a:latin typeface="+mj-lt"/>
              </a:rPr>
              <a:t>AWS powered unique insights highlighted via SNF in-game features </a:t>
            </a:r>
            <a:endParaRPr kumimoji="0" lang="en-US" sz="1100" b="1" i="0" u="none" strike="noStrike" kern="1200" cap="none" spc="0" normalizeH="0" baseline="0" noProof="0">
              <a:ln>
                <a:noFill/>
              </a:ln>
              <a:solidFill>
                <a:schemeClr val="tx1"/>
              </a:solidFill>
              <a:effectLst/>
              <a:uLnTx/>
              <a:uFillTx/>
              <a:latin typeface="+mj-lt"/>
              <a:ea typeface="+mn-ea"/>
              <a:cs typeface="+mn-cs"/>
            </a:endParaRPr>
          </a:p>
        </p:txBody>
      </p:sp>
      <p:pic>
        <p:nvPicPr>
          <p:cNvPr id="4" name="Picture 3" descr="A group of people playing football&#10;&#10;Description automatically generated">
            <a:hlinkClick r:id="rId3"/>
            <a:extLst>
              <a:ext uri="{FF2B5EF4-FFF2-40B4-BE49-F238E27FC236}">
                <a16:creationId xmlns:a16="http://schemas.microsoft.com/office/drawing/2014/main" id="{714CE023-5C1E-76A1-2DF2-16F87FC450EC}"/>
              </a:ext>
            </a:extLst>
          </p:cNvPr>
          <p:cNvPicPr>
            <a:picLocks noChangeAspect="1"/>
          </p:cNvPicPr>
          <p:nvPr/>
        </p:nvPicPr>
        <p:blipFill>
          <a:blip r:embed="rId4"/>
          <a:stretch>
            <a:fillRect/>
          </a:stretch>
        </p:blipFill>
        <p:spPr>
          <a:xfrm>
            <a:off x="8171895" y="1432449"/>
            <a:ext cx="2526500" cy="1410902"/>
          </a:xfrm>
          <a:prstGeom prst="roundRect">
            <a:avLst>
              <a:gd name="adj" fmla="val 4472"/>
            </a:avLst>
          </a:prstGeom>
          <a:ln>
            <a:solidFill>
              <a:schemeClr val="accent2"/>
            </a:solidFill>
          </a:ln>
        </p:spPr>
      </p:pic>
      <p:pic>
        <p:nvPicPr>
          <p:cNvPr id="10" name="Picture 9" descr="A screenshot of a video game&#10;&#10;Description automatically generated">
            <a:hlinkClick r:id="rId5"/>
            <a:extLst>
              <a:ext uri="{FF2B5EF4-FFF2-40B4-BE49-F238E27FC236}">
                <a16:creationId xmlns:a16="http://schemas.microsoft.com/office/drawing/2014/main" id="{98A6EC20-6BAF-F6CA-0A03-DF71808C375D}"/>
              </a:ext>
            </a:extLst>
          </p:cNvPr>
          <p:cNvPicPr>
            <a:picLocks noChangeAspect="1"/>
          </p:cNvPicPr>
          <p:nvPr/>
        </p:nvPicPr>
        <p:blipFill>
          <a:blip r:embed="rId6"/>
          <a:stretch>
            <a:fillRect/>
          </a:stretch>
        </p:blipFill>
        <p:spPr>
          <a:xfrm>
            <a:off x="1545720" y="1432449"/>
            <a:ext cx="2499926" cy="1405917"/>
          </a:xfrm>
          <a:prstGeom prst="roundRect">
            <a:avLst>
              <a:gd name="adj" fmla="val 4472"/>
            </a:avLst>
          </a:prstGeom>
          <a:ln>
            <a:solidFill>
              <a:schemeClr val="accent2"/>
            </a:solidFill>
          </a:ln>
        </p:spPr>
      </p:pic>
      <p:pic>
        <p:nvPicPr>
          <p:cNvPr id="22" name="Picture 21" descr="A group of people riding bicycles&#10;&#10;Description automatically generated">
            <a:hlinkClick r:id="rId7"/>
            <a:extLst>
              <a:ext uri="{FF2B5EF4-FFF2-40B4-BE49-F238E27FC236}">
                <a16:creationId xmlns:a16="http://schemas.microsoft.com/office/drawing/2014/main" id="{F1C65561-8F6E-779C-0B91-BA396B420480}"/>
              </a:ext>
            </a:extLst>
          </p:cNvPr>
          <p:cNvPicPr>
            <a:picLocks noChangeAspect="1"/>
          </p:cNvPicPr>
          <p:nvPr/>
        </p:nvPicPr>
        <p:blipFill>
          <a:blip r:embed="rId8"/>
          <a:stretch>
            <a:fillRect/>
          </a:stretch>
        </p:blipFill>
        <p:spPr>
          <a:xfrm>
            <a:off x="4838818" y="1432449"/>
            <a:ext cx="2499381" cy="1400395"/>
          </a:xfrm>
          <a:prstGeom prst="roundRect">
            <a:avLst>
              <a:gd name="adj" fmla="val 4472"/>
            </a:avLst>
          </a:prstGeom>
          <a:ln>
            <a:solidFill>
              <a:schemeClr val="accent2"/>
            </a:solidFill>
          </a:ln>
        </p:spPr>
      </p:pic>
      <p:sp>
        <p:nvSpPr>
          <p:cNvPr id="8" name="TextBox 7">
            <a:extLst>
              <a:ext uri="{FF2B5EF4-FFF2-40B4-BE49-F238E27FC236}">
                <a16:creationId xmlns:a16="http://schemas.microsoft.com/office/drawing/2014/main" id="{150EB357-866C-B092-835A-7821B94CDA5F}"/>
              </a:ext>
            </a:extLst>
          </p:cNvPr>
          <p:cNvSpPr txBox="1"/>
          <p:nvPr/>
        </p:nvSpPr>
        <p:spPr>
          <a:xfrm>
            <a:off x="4838818" y="6055603"/>
            <a:ext cx="3092464" cy="338554"/>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latin typeface="+mj-lt"/>
              </a:rPr>
              <a:t>Intel contextualized its tech to the Paris Olympics to enhance credibility</a:t>
            </a:r>
          </a:p>
        </p:txBody>
      </p:sp>
      <p:pic>
        <p:nvPicPr>
          <p:cNvPr id="11" name="Picture 10" descr="A screenshot of a video game&#10;&#10;Description automatically generated">
            <a:hlinkClick r:id="rId9"/>
            <a:extLst>
              <a:ext uri="{FF2B5EF4-FFF2-40B4-BE49-F238E27FC236}">
                <a16:creationId xmlns:a16="http://schemas.microsoft.com/office/drawing/2014/main" id="{389BBFE8-8978-9D36-35A1-8B543DB60C33}"/>
              </a:ext>
            </a:extLst>
          </p:cNvPr>
          <p:cNvPicPr>
            <a:picLocks noChangeAspect="1"/>
          </p:cNvPicPr>
          <p:nvPr/>
        </p:nvPicPr>
        <p:blipFill>
          <a:blip r:embed="rId10" cstate="hqprint">
            <a:extLst>
              <a:ext uri="{28A0092B-C50C-407E-A947-70E740481C1C}">
                <a14:useLocalDpi xmlns:a14="http://schemas.microsoft.com/office/drawing/2010/main"/>
              </a:ext>
            </a:extLst>
          </a:blip>
          <a:srcRect l="1181" t="1" r="2078" b="973"/>
          <a:stretch/>
        </p:blipFill>
        <p:spPr>
          <a:xfrm>
            <a:off x="4838818" y="4082755"/>
            <a:ext cx="2536780" cy="1366063"/>
          </a:xfrm>
          <a:prstGeom prst="roundRect">
            <a:avLst>
              <a:gd name="adj" fmla="val 4472"/>
            </a:avLst>
          </a:prstGeom>
          <a:ln>
            <a:solidFill>
              <a:schemeClr val="accent2"/>
            </a:solidFill>
          </a:ln>
        </p:spPr>
      </p:pic>
      <p:sp>
        <p:nvSpPr>
          <p:cNvPr id="12" name="TextBox 11">
            <a:extLst>
              <a:ext uri="{FF2B5EF4-FFF2-40B4-BE49-F238E27FC236}">
                <a16:creationId xmlns:a16="http://schemas.microsoft.com/office/drawing/2014/main" id="{4C7521DF-6FBC-2573-B305-9445E8D8FF5D}"/>
              </a:ext>
            </a:extLst>
          </p:cNvPr>
          <p:cNvSpPr txBox="1"/>
          <p:nvPr/>
        </p:nvSpPr>
        <p:spPr>
          <a:xfrm>
            <a:off x="1559782" y="5846869"/>
            <a:ext cx="2762902" cy="507831"/>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latin typeface="Grandview"/>
                <a:cs typeface="Arial"/>
              </a:rPr>
              <a:t>AT&amp;T Business’s “Executive Edge” CNBC campaign featured ”The Office” talent to employ humor &amp; capture attention</a:t>
            </a:r>
            <a:endParaRPr kumimoji="0" lang="en-US" sz="1100" b="0" i="0" u="none" strike="noStrike" kern="1200" cap="none" spc="0" normalizeH="0" baseline="0" noProof="0">
              <a:ln>
                <a:noFill/>
              </a:ln>
              <a:effectLst/>
              <a:uLnTx/>
              <a:uFillTx/>
              <a:latin typeface="Grandview"/>
              <a:ea typeface="+mn-ea"/>
              <a:cs typeface="Arial"/>
            </a:endParaRPr>
          </a:p>
        </p:txBody>
      </p:sp>
      <p:pic>
        <p:nvPicPr>
          <p:cNvPr id="16" name="Picture 15" descr="A group of people sitting on a stage&#10;&#10;Description automatically generated">
            <a:extLst>
              <a:ext uri="{FF2B5EF4-FFF2-40B4-BE49-F238E27FC236}">
                <a16:creationId xmlns:a16="http://schemas.microsoft.com/office/drawing/2014/main" id="{5BA976CF-41E5-35BB-1146-1EC161129EAB}"/>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t="1" b="18224"/>
          <a:stretch/>
        </p:blipFill>
        <p:spPr>
          <a:xfrm>
            <a:off x="8171895" y="4082755"/>
            <a:ext cx="2506603" cy="1366063"/>
          </a:xfrm>
          <a:prstGeom prst="roundRect">
            <a:avLst>
              <a:gd name="adj" fmla="val 4472"/>
            </a:avLst>
          </a:prstGeom>
          <a:ln>
            <a:solidFill>
              <a:schemeClr val="accent2"/>
            </a:solidFill>
          </a:ln>
        </p:spPr>
      </p:pic>
      <p:sp>
        <p:nvSpPr>
          <p:cNvPr id="17" name="Text Placeholder 10">
            <a:extLst>
              <a:ext uri="{FF2B5EF4-FFF2-40B4-BE49-F238E27FC236}">
                <a16:creationId xmlns:a16="http://schemas.microsoft.com/office/drawing/2014/main" id="{A21F5326-F3E3-4325-239D-3EE406FB77EA}"/>
              </a:ext>
            </a:extLst>
          </p:cNvPr>
          <p:cNvSpPr txBox="1">
            <a:spLocks/>
          </p:cNvSpPr>
          <p:nvPr/>
        </p:nvSpPr>
        <p:spPr>
          <a:xfrm>
            <a:off x="1536195" y="5542200"/>
            <a:ext cx="3408533" cy="666243"/>
          </a:xfrm>
          <a:prstGeom prst="rect">
            <a:avLst/>
          </a:prstGeom>
        </p:spPr>
        <p:txBody>
          <a:bodyPr vert="horz" lIns="0" tIns="0" rIns="0" bIns="0" rtlCol="0">
            <a:noAutofit/>
          </a:bodyPr>
          <a:lstStyle>
            <a:lvl1pPr marL="177800" indent="-177800"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1pPr>
            <a:lvl2pPr marL="287338" indent="-109538"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2pPr>
            <a:lvl3pPr marL="465138" indent="-177800"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3pPr>
            <a:lvl4pPr marL="635000" indent="-169863"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4pPr>
            <a:lvl5pPr marL="803275" indent="-168275"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600"/>
              </a:spcBef>
              <a:spcAft>
                <a:spcPts val="0"/>
              </a:spcAft>
              <a:buClrTx/>
              <a:buSzTx/>
              <a:buFont typeface="Arial" panose="020B0604020202020204" pitchFamily="34" charset="0"/>
              <a:buNone/>
              <a:tabLst/>
              <a:defRPr/>
            </a:pPr>
            <a:r>
              <a:rPr lang="en-US" b="1">
                <a:solidFill>
                  <a:schemeClr val="accent2"/>
                </a:solidFill>
                <a:latin typeface="+mj-lt"/>
              </a:rPr>
              <a:t>Leveraging Fan-Favorite Talent</a:t>
            </a:r>
          </a:p>
          <a:p>
            <a:pPr marL="0" marR="0" lvl="0" indent="0" algn="l" defTabSz="914400" rtl="0" eaLnBrk="1" fontAlgn="auto" latinLnBrk="0" hangingPunct="1">
              <a:lnSpc>
                <a:spcPct val="110000"/>
              </a:lnSpc>
              <a:spcBef>
                <a:spcPts val="600"/>
              </a:spcBef>
              <a:spcAft>
                <a:spcPts val="0"/>
              </a:spcAft>
              <a:buClrTx/>
              <a:buSzTx/>
              <a:buFont typeface="Arial" panose="020B0604020202020204" pitchFamily="34" charset="0"/>
              <a:buNone/>
              <a:tabLst/>
              <a:defRPr/>
            </a:pPr>
            <a:endParaRPr kumimoji="0" lang="en-US" b="1" i="0" u="none" strike="noStrike" kern="1200" cap="none" spc="0" normalizeH="0" baseline="0" noProof="0">
              <a:ln>
                <a:noFill/>
              </a:ln>
              <a:solidFill>
                <a:schemeClr val="accent2"/>
              </a:solidFill>
              <a:effectLst/>
              <a:uLnTx/>
              <a:uFillTx/>
              <a:latin typeface="+mj-lt"/>
              <a:ea typeface="+mn-ea"/>
              <a:cs typeface="+mn-cs"/>
            </a:endParaRPr>
          </a:p>
        </p:txBody>
      </p:sp>
      <p:sp>
        <p:nvSpPr>
          <p:cNvPr id="18" name="Text Placeholder 10">
            <a:extLst>
              <a:ext uri="{FF2B5EF4-FFF2-40B4-BE49-F238E27FC236}">
                <a16:creationId xmlns:a16="http://schemas.microsoft.com/office/drawing/2014/main" id="{08DBDF0C-85A5-5EF7-F618-EC7DEFA7708D}"/>
              </a:ext>
            </a:extLst>
          </p:cNvPr>
          <p:cNvSpPr txBox="1">
            <a:spLocks/>
          </p:cNvSpPr>
          <p:nvPr/>
        </p:nvSpPr>
        <p:spPr>
          <a:xfrm>
            <a:off x="8171895" y="5547394"/>
            <a:ext cx="2509576" cy="1170089"/>
          </a:xfrm>
          <a:prstGeom prst="rect">
            <a:avLst/>
          </a:prstGeom>
        </p:spPr>
        <p:txBody>
          <a:bodyPr vert="horz" lIns="0" tIns="0" rIns="0" bIns="0" rtlCol="0">
            <a:noAutofit/>
          </a:bodyPr>
          <a:lstStyle>
            <a:lvl1pPr marL="177800" indent="-177800"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1pPr>
            <a:lvl2pPr marL="287338" indent="-109538"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2pPr>
            <a:lvl3pPr marL="465138" indent="-177800"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3pPr>
            <a:lvl4pPr marL="635000" indent="-169863"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4pPr>
            <a:lvl5pPr marL="803275" indent="-168275"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600"/>
              </a:spcBef>
              <a:spcAft>
                <a:spcPts val="0"/>
              </a:spcAft>
              <a:buClrTx/>
              <a:buSzTx/>
              <a:buFont typeface="Arial" panose="020B0604020202020204" pitchFamily="34" charset="0"/>
              <a:buNone/>
              <a:tabLst/>
              <a:defRPr/>
            </a:pPr>
            <a:r>
              <a:rPr lang="en-US" b="1">
                <a:solidFill>
                  <a:schemeClr val="accent2"/>
                </a:solidFill>
                <a:latin typeface="+mj-lt"/>
              </a:rPr>
              <a:t>Activating Experiential </a:t>
            </a:r>
            <a:br>
              <a:rPr lang="en-US" b="1">
                <a:solidFill>
                  <a:schemeClr val="accent2"/>
                </a:solidFill>
                <a:latin typeface="+mj-lt"/>
              </a:rPr>
            </a:br>
            <a:r>
              <a:rPr lang="en-US" b="1">
                <a:solidFill>
                  <a:schemeClr val="accent2"/>
                </a:solidFill>
                <a:latin typeface="+mj-lt"/>
              </a:rPr>
              <a:t>for 1:1 Connection</a:t>
            </a:r>
            <a:br>
              <a:rPr lang="en-US" b="1">
                <a:solidFill>
                  <a:schemeClr val="tx1"/>
                </a:solidFill>
                <a:latin typeface="+mj-lt"/>
              </a:rPr>
            </a:br>
            <a:r>
              <a:rPr lang="en-US" sz="1100">
                <a:solidFill>
                  <a:schemeClr val="tx1"/>
                </a:solidFill>
                <a:latin typeface="+mj-lt"/>
              </a:rPr>
              <a:t>Salesforce sponsored CNBC’s Technology Executive Council to engage a curated audience </a:t>
            </a:r>
            <a:endParaRPr lang="en-US" sz="1100" b="1">
              <a:solidFill>
                <a:schemeClr val="tx1"/>
              </a:solidFill>
              <a:latin typeface="+mj-lt"/>
            </a:endParaRPr>
          </a:p>
          <a:p>
            <a:pPr marL="0" marR="0" lvl="0" indent="0" algn="l" defTabSz="914400" rtl="0" eaLnBrk="1" fontAlgn="auto" latinLnBrk="0" hangingPunct="1">
              <a:lnSpc>
                <a:spcPct val="110000"/>
              </a:lnSpc>
              <a:spcBef>
                <a:spcPts val="600"/>
              </a:spcBef>
              <a:spcAft>
                <a:spcPts val="0"/>
              </a:spcAft>
              <a:buClrTx/>
              <a:buSzTx/>
              <a:buFont typeface="Arial" panose="020B0604020202020204" pitchFamily="34" charset="0"/>
              <a:buNone/>
              <a:tabLst/>
              <a:defRPr/>
            </a:pPr>
            <a:endParaRPr kumimoji="0" lang="en-US" b="1" i="0" u="none" strike="noStrike" kern="1200" cap="none" spc="0" normalizeH="0" baseline="0" noProof="0">
              <a:ln>
                <a:noFill/>
              </a:ln>
              <a:solidFill>
                <a:schemeClr val="tx1"/>
              </a:solidFill>
              <a:effectLst/>
              <a:uLnTx/>
              <a:uFillTx/>
              <a:latin typeface="+mj-lt"/>
              <a:ea typeface="+mn-ea"/>
              <a:cs typeface="+mn-cs"/>
            </a:endParaRPr>
          </a:p>
        </p:txBody>
      </p:sp>
      <p:pic>
        <p:nvPicPr>
          <p:cNvPr id="19" name="Picture 18" descr="A person sitting on the floor with a computer&#10;&#10;Description automatically generated">
            <a:extLst>
              <a:ext uri="{FF2B5EF4-FFF2-40B4-BE49-F238E27FC236}">
                <a16:creationId xmlns:a16="http://schemas.microsoft.com/office/drawing/2014/main" id="{FB38295D-DDD4-0A4B-9706-7AA96B1B35A1}"/>
              </a:ext>
            </a:extLst>
          </p:cNvPr>
          <p:cNvPicPr>
            <a:picLocks noChangeAspect="1"/>
          </p:cNvPicPr>
          <p:nvPr/>
        </p:nvPicPr>
        <p:blipFill>
          <a:blip r:embed="rId12"/>
          <a:srcRect l="18253" t="16945" r="19335" b="16307"/>
          <a:stretch/>
        </p:blipFill>
        <p:spPr>
          <a:xfrm>
            <a:off x="1545720" y="4082755"/>
            <a:ext cx="2499926" cy="1379198"/>
          </a:xfrm>
          <a:prstGeom prst="roundRect">
            <a:avLst>
              <a:gd name="adj" fmla="val 4472"/>
            </a:avLst>
          </a:prstGeom>
          <a:ln>
            <a:solidFill>
              <a:schemeClr val="accent2"/>
            </a:solidFill>
          </a:ln>
        </p:spPr>
      </p:pic>
      <p:sp>
        <p:nvSpPr>
          <p:cNvPr id="2" name="Title 1">
            <a:extLst>
              <a:ext uri="{FF2B5EF4-FFF2-40B4-BE49-F238E27FC236}">
                <a16:creationId xmlns:a16="http://schemas.microsoft.com/office/drawing/2014/main" id="{591638F7-FED6-9F8C-5E78-2A9E1DD54F58}"/>
              </a:ext>
            </a:extLst>
          </p:cNvPr>
          <p:cNvSpPr>
            <a:spLocks noGrp="1"/>
          </p:cNvSpPr>
          <p:nvPr>
            <p:ph type="title"/>
          </p:nvPr>
        </p:nvSpPr>
        <p:spPr>
          <a:xfrm>
            <a:off x="723900" y="685800"/>
            <a:ext cx="11072989" cy="627955"/>
          </a:xfrm>
        </p:spPr>
        <p:txBody>
          <a:bodyPr/>
          <a:lstStyle/>
          <a:p>
            <a:r>
              <a:rPr lang="en-US" b="0" spc="0" dirty="0"/>
              <a:t>How B2B partners are evolving their storytelling with NBCU</a:t>
            </a:r>
            <a:endParaRPr lang="en-US" dirty="0"/>
          </a:p>
        </p:txBody>
      </p:sp>
    </p:spTree>
    <p:extLst>
      <p:ext uri="{BB962C8B-B14F-4D97-AF65-F5344CB8AC3E}">
        <p14:creationId xmlns:p14="http://schemas.microsoft.com/office/powerpoint/2010/main" val="333104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EC04A93F-5E8C-357A-C0C1-CC9840841449}"/>
              </a:ext>
            </a:extLst>
          </p:cNvPr>
          <p:cNvSpPr/>
          <p:nvPr/>
        </p:nvSpPr>
        <p:spPr>
          <a:xfrm>
            <a:off x="3286029" y="1825888"/>
            <a:ext cx="8182072" cy="1371600"/>
          </a:xfrm>
          <a:prstGeom prst="roundRect">
            <a:avLst/>
          </a:prstGeom>
          <a:ln>
            <a:solidFill>
              <a:srgbClr val="100FCF"/>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sp>
        <p:nvSpPr>
          <p:cNvPr id="16" name="Rectangle: Rounded Corners 15">
            <a:extLst>
              <a:ext uri="{FF2B5EF4-FFF2-40B4-BE49-F238E27FC236}">
                <a16:creationId xmlns:a16="http://schemas.microsoft.com/office/drawing/2014/main" id="{4BE65580-3DFB-CA44-33B3-9559440B70FB}"/>
              </a:ext>
            </a:extLst>
          </p:cNvPr>
          <p:cNvSpPr/>
          <p:nvPr/>
        </p:nvSpPr>
        <p:spPr>
          <a:xfrm>
            <a:off x="1396073" y="4792184"/>
            <a:ext cx="10072027" cy="1371600"/>
          </a:xfrm>
          <a:prstGeom prst="roundRect">
            <a:avLst/>
          </a:prstGeom>
          <a:ln>
            <a:solidFill>
              <a:srgbClr val="100FCF"/>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sp>
        <p:nvSpPr>
          <p:cNvPr id="5" name="Rectangle: Rounded Corners 4">
            <a:extLst>
              <a:ext uri="{FF2B5EF4-FFF2-40B4-BE49-F238E27FC236}">
                <a16:creationId xmlns:a16="http://schemas.microsoft.com/office/drawing/2014/main" id="{7E72475F-E476-3E47-A5D5-D50B7DDB0932}"/>
              </a:ext>
            </a:extLst>
          </p:cNvPr>
          <p:cNvSpPr/>
          <p:nvPr/>
        </p:nvSpPr>
        <p:spPr>
          <a:xfrm>
            <a:off x="2552701" y="3303020"/>
            <a:ext cx="8915400" cy="1371600"/>
          </a:xfrm>
          <a:prstGeom prst="roundRect">
            <a:avLst/>
          </a:prstGeom>
          <a:ln>
            <a:solidFill>
              <a:srgbClr val="100FCF"/>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grpSp>
        <p:nvGrpSpPr>
          <p:cNvPr id="9" name="Group 8">
            <a:extLst>
              <a:ext uri="{FF2B5EF4-FFF2-40B4-BE49-F238E27FC236}">
                <a16:creationId xmlns:a16="http://schemas.microsoft.com/office/drawing/2014/main" id="{2A5E1413-CBF2-8D92-498D-0086F5B9AA28}"/>
              </a:ext>
            </a:extLst>
          </p:cNvPr>
          <p:cNvGrpSpPr/>
          <p:nvPr/>
        </p:nvGrpSpPr>
        <p:grpSpPr>
          <a:xfrm>
            <a:off x="-918664" y="1820451"/>
            <a:ext cx="5490664" cy="4361688"/>
            <a:chOff x="-918664" y="1820451"/>
            <a:chExt cx="6303464" cy="4361688"/>
          </a:xfrm>
          <a:gradFill>
            <a:gsLst>
              <a:gs pos="88000">
                <a:schemeClr val="accent2"/>
              </a:gs>
              <a:gs pos="0">
                <a:srgbClr val="100FCF"/>
              </a:gs>
            </a:gsLst>
            <a:lin ang="5400000" scaled="1"/>
          </a:gradFill>
        </p:grpSpPr>
        <p:sp>
          <p:nvSpPr>
            <p:cNvPr id="17" name="Trapezoid 16">
              <a:extLst>
                <a:ext uri="{FF2B5EF4-FFF2-40B4-BE49-F238E27FC236}">
                  <a16:creationId xmlns:a16="http://schemas.microsoft.com/office/drawing/2014/main" id="{AFD0AEDE-6056-65E5-E81E-82D0F5BF5A92}"/>
                </a:ext>
              </a:extLst>
            </p:cNvPr>
            <p:cNvSpPr/>
            <p:nvPr/>
          </p:nvSpPr>
          <p:spPr>
            <a:xfrm rot="10800000">
              <a:off x="-918664" y="1820451"/>
              <a:ext cx="6303464" cy="1389888"/>
            </a:xfrm>
            <a:prstGeom prst="trapezoid">
              <a:avLst>
                <a:gd name="adj" fmla="val 43202"/>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sp>
          <p:nvSpPr>
            <p:cNvPr id="18" name="Trapezoid 17">
              <a:extLst>
                <a:ext uri="{FF2B5EF4-FFF2-40B4-BE49-F238E27FC236}">
                  <a16:creationId xmlns:a16="http://schemas.microsoft.com/office/drawing/2014/main" id="{78A5F38E-F777-265B-93E6-5BA32E02939A}"/>
                </a:ext>
              </a:extLst>
            </p:cNvPr>
            <p:cNvSpPr/>
            <p:nvPr/>
          </p:nvSpPr>
          <p:spPr>
            <a:xfrm rot="10800000">
              <a:off x="-674150" y="4792251"/>
              <a:ext cx="4636246" cy="1389888"/>
            </a:xfrm>
            <a:prstGeom prst="trapezoid">
              <a:avLst>
                <a:gd name="adj" fmla="val 43202"/>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sp>
          <p:nvSpPr>
            <p:cNvPr id="3" name="Trapezoid 2">
              <a:extLst>
                <a:ext uri="{FF2B5EF4-FFF2-40B4-BE49-F238E27FC236}">
                  <a16:creationId xmlns:a16="http://schemas.microsoft.com/office/drawing/2014/main" id="{F7CEA745-2E77-5DB3-A00F-A9FB8CEC852B}"/>
                </a:ext>
              </a:extLst>
            </p:cNvPr>
            <p:cNvSpPr/>
            <p:nvPr/>
          </p:nvSpPr>
          <p:spPr>
            <a:xfrm rot="10800000">
              <a:off x="-787402" y="3306092"/>
              <a:ext cx="5440132" cy="1389888"/>
            </a:xfrm>
            <a:prstGeom prst="trapezoid">
              <a:avLst>
                <a:gd name="adj" fmla="val 43202"/>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grpSp>
      <p:sp>
        <p:nvSpPr>
          <p:cNvPr id="43" name="Rectangle 42">
            <a:extLst>
              <a:ext uri="{FF2B5EF4-FFF2-40B4-BE49-F238E27FC236}">
                <a16:creationId xmlns:a16="http://schemas.microsoft.com/office/drawing/2014/main" id="{ACD61A83-9FD1-355A-F8DC-CEFD048C2ABB}"/>
              </a:ext>
            </a:extLst>
          </p:cNvPr>
          <p:cNvSpPr/>
          <p:nvPr/>
        </p:nvSpPr>
        <p:spPr>
          <a:xfrm>
            <a:off x="0" y="1579317"/>
            <a:ext cx="12192000" cy="357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sp>
        <p:nvSpPr>
          <p:cNvPr id="19" name="TextBox 18">
            <a:extLst>
              <a:ext uri="{FF2B5EF4-FFF2-40B4-BE49-F238E27FC236}">
                <a16:creationId xmlns:a16="http://schemas.microsoft.com/office/drawing/2014/main" id="{57AEFDDA-8B28-18C9-8070-1F4ED7F0DD18}"/>
              </a:ext>
            </a:extLst>
          </p:cNvPr>
          <p:cNvSpPr txBox="1"/>
          <p:nvPr/>
        </p:nvSpPr>
        <p:spPr>
          <a:xfrm>
            <a:off x="746108" y="1949117"/>
            <a:ext cx="2047224" cy="521810"/>
          </a:xfrm>
          <a:prstGeom prst="rect">
            <a:avLst/>
          </a:prstGeom>
          <a:noFill/>
        </p:spPr>
        <p:txBody>
          <a:bodyPr wrap="square" lIns="0" tIns="45720" rIns="0" bIns="45720"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0" cap="none" spc="0" normalizeH="0" baseline="0" noProof="0">
                <a:ln>
                  <a:noFill/>
                </a:ln>
                <a:solidFill>
                  <a:srgbClr val="FFFFFF"/>
                </a:solidFill>
                <a:effectLst/>
                <a:uLnTx/>
                <a:uFillTx/>
                <a:latin typeface="Grandview"/>
                <a:ea typeface="+mn-ea"/>
                <a:cs typeface="Arial" charset="0"/>
              </a:rPr>
              <a:t>Upper</a:t>
            </a:r>
          </a:p>
        </p:txBody>
      </p:sp>
      <p:sp>
        <p:nvSpPr>
          <p:cNvPr id="20" name="TextBox 19">
            <a:extLst>
              <a:ext uri="{FF2B5EF4-FFF2-40B4-BE49-F238E27FC236}">
                <a16:creationId xmlns:a16="http://schemas.microsoft.com/office/drawing/2014/main" id="{9E535A1F-5CC8-094D-A652-C8EDFF8F49B9}"/>
              </a:ext>
            </a:extLst>
          </p:cNvPr>
          <p:cNvSpPr txBox="1"/>
          <p:nvPr/>
        </p:nvSpPr>
        <p:spPr>
          <a:xfrm>
            <a:off x="746108" y="4911728"/>
            <a:ext cx="1852480" cy="521810"/>
          </a:xfrm>
          <a:prstGeom prst="rect">
            <a:avLst/>
          </a:prstGeom>
          <a:noFill/>
        </p:spPr>
        <p:txBody>
          <a:bodyPr wrap="square" lIns="0" tIns="45720" rIns="0" bIns="45720"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0" cap="none" spc="0" normalizeH="0" baseline="0" noProof="0">
                <a:ln>
                  <a:noFill/>
                </a:ln>
                <a:solidFill>
                  <a:srgbClr val="FFFFFF"/>
                </a:solidFill>
                <a:effectLst/>
                <a:uLnTx/>
                <a:uFillTx/>
                <a:latin typeface="Grandview"/>
                <a:ea typeface="+mn-ea"/>
                <a:cs typeface="Arial" charset="0"/>
              </a:rPr>
              <a:t>Lower</a:t>
            </a:r>
          </a:p>
        </p:txBody>
      </p:sp>
      <p:sp>
        <p:nvSpPr>
          <p:cNvPr id="21" name="Title 1">
            <a:extLst>
              <a:ext uri="{FF2B5EF4-FFF2-40B4-BE49-F238E27FC236}">
                <a16:creationId xmlns:a16="http://schemas.microsoft.com/office/drawing/2014/main" id="{FCC0975B-FABE-EE4B-45C2-937A29F2F99C}"/>
              </a:ext>
            </a:extLst>
          </p:cNvPr>
          <p:cNvSpPr>
            <a:spLocks noGrp="1"/>
          </p:cNvSpPr>
          <p:nvPr>
            <p:ph type="title"/>
          </p:nvPr>
        </p:nvSpPr>
        <p:spPr>
          <a:xfrm>
            <a:off x="723900" y="685800"/>
            <a:ext cx="11072989" cy="627955"/>
          </a:xfrm>
        </p:spPr>
        <p:txBody>
          <a:bodyPr/>
          <a:lstStyle/>
          <a:p>
            <a:r>
              <a:rPr lang="en-US" b="0" spc="0" dirty="0"/>
              <a:t>How B2B Tech partners are seeing full funnel impact with NBCU</a:t>
            </a:r>
            <a:endParaRPr lang="en-US" dirty="0"/>
          </a:p>
        </p:txBody>
      </p:sp>
      <p:sp>
        <p:nvSpPr>
          <p:cNvPr id="22" name="Slide Number Placeholder 16">
            <a:extLst>
              <a:ext uri="{FF2B5EF4-FFF2-40B4-BE49-F238E27FC236}">
                <a16:creationId xmlns:a16="http://schemas.microsoft.com/office/drawing/2014/main" id="{60910815-D958-0555-11FA-FFAEC043A0F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BC3453-BB19-457B-B719-75D592CBE786}" type="slidenum">
              <a:rPr kumimoji="0" lang="en-US" sz="700" b="0" i="0" u="none" strike="noStrike" kern="1200" cap="none" spc="0" normalizeH="0" baseline="0" noProof="0" smtClean="0">
                <a:ln>
                  <a:noFill/>
                </a:ln>
                <a:solidFill>
                  <a:srgbClr val="444444"/>
                </a:solidFill>
                <a:effectLst/>
                <a:uLnTx/>
                <a:uFillTx/>
                <a:latin typeface="Grandview"/>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700" b="0" i="0" u="none" strike="noStrike" kern="1200" cap="none" spc="0" normalizeH="0" baseline="0" noProof="0">
              <a:ln>
                <a:noFill/>
              </a:ln>
              <a:solidFill>
                <a:srgbClr val="444444"/>
              </a:solidFill>
              <a:effectLst/>
              <a:uLnTx/>
              <a:uFillTx/>
              <a:latin typeface="Grandview"/>
              <a:ea typeface="+mn-ea"/>
              <a:cs typeface="+mn-cs"/>
            </a:endParaRPr>
          </a:p>
        </p:txBody>
      </p:sp>
      <p:sp>
        <p:nvSpPr>
          <p:cNvPr id="31" name="TextBox 30">
            <a:extLst>
              <a:ext uri="{FF2B5EF4-FFF2-40B4-BE49-F238E27FC236}">
                <a16:creationId xmlns:a16="http://schemas.microsoft.com/office/drawing/2014/main" id="{E4074340-3712-42D6-127B-E1F330F27CB4}"/>
              </a:ext>
            </a:extLst>
          </p:cNvPr>
          <p:cNvSpPr txBox="1"/>
          <p:nvPr/>
        </p:nvSpPr>
        <p:spPr>
          <a:xfrm>
            <a:off x="746108" y="1434686"/>
            <a:ext cx="4289351" cy="307777"/>
          </a:xfrm>
          <a:prstGeom prst="rect">
            <a:avLst/>
          </a:prstGeom>
          <a:noFill/>
          <a:ln>
            <a:noFill/>
          </a:ln>
        </p:spPr>
        <p:txBody>
          <a:bodyPr wrap="square" lIns="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00FCF"/>
                </a:solidFill>
                <a:effectLst/>
                <a:uLnTx/>
                <a:uFillTx/>
                <a:latin typeface="Grandview"/>
                <a:ea typeface="+mn-ea"/>
                <a:cs typeface="+mn-cs"/>
              </a:rPr>
              <a:t>NBCU Tech B2B Campaigns </a:t>
            </a:r>
            <a:r>
              <a:rPr kumimoji="0" lang="en-US" sz="1400" b="0" i="1" u="none" strike="noStrike" kern="1200" cap="none" spc="0" normalizeH="0" baseline="0" noProof="0" dirty="0">
                <a:ln>
                  <a:noFill/>
                </a:ln>
                <a:solidFill>
                  <a:srgbClr val="444444"/>
                </a:solidFill>
                <a:effectLst/>
                <a:uLnTx/>
                <a:uFillTx/>
                <a:latin typeface="Grandview"/>
                <a:ea typeface="+mn-ea"/>
                <a:cs typeface="+mn-cs"/>
              </a:rPr>
              <a:t>– Test vs. Control</a:t>
            </a:r>
          </a:p>
        </p:txBody>
      </p:sp>
      <p:sp>
        <p:nvSpPr>
          <p:cNvPr id="4" name="TextBox 3">
            <a:extLst>
              <a:ext uri="{FF2B5EF4-FFF2-40B4-BE49-F238E27FC236}">
                <a16:creationId xmlns:a16="http://schemas.microsoft.com/office/drawing/2014/main" id="{96D0D143-52C6-5EB2-C89F-C267F656FBC2}"/>
              </a:ext>
            </a:extLst>
          </p:cNvPr>
          <p:cNvSpPr txBox="1"/>
          <p:nvPr/>
        </p:nvSpPr>
        <p:spPr>
          <a:xfrm>
            <a:off x="746108" y="3400644"/>
            <a:ext cx="1852480" cy="521810"/>
          </a:xfrm>
          <a:prstGeom prst="rect">
            <a:avLst/>
          </a:prstGeom>
          <a:noFill/>
        </p:spPr>
        <p:txBody>
          <a:bodyPr wrap="square" lIns="0" tIns="45720" rIns="0" bIns="45720"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0" cap="none" spc="0" normalizeH="0" baseline="0" noProof="0">
                <a:ln>
                  <a:noFill/>
                </a:ln>
                <a:solidFill>
                  <a:srgbClr val="FFFFFF"/>
                </a:solidFill>
                <a:effectLst/>
                <a:uLnTx/>
                <a:uFillTx/>
                <a:latin typeface="Grandview"/>
                <a:ea typeface="+mn-ea"/>
                <a:cs typeface="Arial" charset="0"/>
              </a:rPr>
              <a:t>Middle</a:t>
            </a:r>
          </a:p>
        </p:txBody>
      </p:sp>
      <p:sp>
        <p:nvSpPr>
          <p:cNvPr id="6" name="TextBox 5">
            <a:extLst>
              <a:ext uri="{FF2B5EF4-FFF2-40B4-BE49-F238E27FC236}">
                <a16:creationId xmlns:a16="http://schemas.microsoft.com/office/drawing/2014/main" id="{380B774E-A5E4-2CF2-504B-20668DC4BC83}"/>
              </a:ext>
            </a:extLst>
          </p:cNvPr>
          <p:cNvSpPr txBox="1"/>
          <p:nvPr/>
        </p:nvSpPr>
        <p:spPr>
          <a:xfrm>
            <a:off x="723900" y="6350109"/>
            <a:ext cx="10068732" cy="369332"/>
          </a:xfrm>
          <a:prstGeom prst="rect">
            <a:avLst/>
          </a:prstGeom>
          <a:noFill/>
        </p:spPr>
        <p:txBody>
          <a:bodyPr wrap="square" lIns="0" tIns="45720" rIns="9144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rgbClr val="FFFFFF">
                    <a:lumMod val="50000"/>
                  </a:srgbClr>
                </a:solidFill>
                <a:effectLst/>
                <a:uLnTx/>
                <a:uFillTx/>
                <a:latin typeface="Grandview"/>
                <a:ea typeface="+mn-ea"/>
                <a:cs typeface="+mn-cs"/>
              </a:rPr>
              <a:t>Source: NBCU Ad Impact Database 2017-2023, 38 Campaigns across </a:t>
            </a:r>
            <a:r>
              <a:rPr lang="en-US" sz="700" i="1">
                <a:solidFill>
                  <a:srgbClr val="FFFFFF">
                    <a:lumMod val="50000"/>
                  </a:srgbClr>
                </a:solidFill>
                <a:latin typeface="Grandview"/>
              </a:rPr>
              <a:t>7</a:t>
            </a:r>
            <a:r>
              <a:rPr kumimoji="0" lang="en-US" sz="700" b="0" i="1" u="none" strike="noStrike" kern="1200" cap="none" spc="0" normalizeH="0" baseline="0" noProof="0">
                <a:ln>
                  <a:noFill/>
                </a:ln>
                <a:solidFill>
                  <a:srgbClr val="FFFFFF">
                    <a:lumMod val="50000"/>
                  </a:srgbClr>
                </a:solidFill>
                <a:effectLst/>
                <a:uLnTx/>
                <a:uFillTx/>
                <a:latin typeface="Grandview"/>
                <a:ea typeface="+mn-ea"/>
                <a:cs typeface="+mn-cs"/>
              </a:rPr>
              <a:t> Brands NBCU measured Insurance campaigns​</a:t>
            </a:r>
            <a:br>
              <a:rPr kumimoji="0" lang="en-US" sz="700" b="0" i="1" u="none" strike="noStrike" kern="1200" cap="none" spc="0" normalizeH="0" baseline="0" noProof="0">
                <a:ln>
                  <a:noFill/>
                </a:ln>
                <a:solidFill>
                  <a:srgbClr val="FFFFFF">
                    <a:lumMod val="50000"/>
                  </a:srgbClr>
                </a:solidFill>
                <a:effectLst/>
                <a:uLnTx/>
                <a:uFillTx/>
                <a:latin typeface="Grandview"/>
                <a:ea typeface="+mn-ea"/>
                <a:cs typeface="+mn-cs"/>
              </a:rPr>
            </a:br>
            <a:r>
              <a:rPr kumimoji="0" lang="en-US" sz="700" b="0" i="1" u="none" strike="noStrike" kern="1200" cap="none" spc="0" normalizeH="0" baseline="0" noProof="0">
                <a:ln>
                  <a:noFill/>
                </a:ln>
                <a:solidFill>
                  <a:srgbClr val="FFFFFF">
                    <a:lumMod val="50000"/>
                  </a:srgbClr>
                </a:solidFill>
                <a:effectLst/>
                <a:uLnTx/>
                <a:uFillTx/>
                <a:latin typeface="Grandview"/>
                <a:ea typeface="+mn-ea"/>
                <a:cs typeface="+mn-cs"/>
              </a:rPr>
              <a:t>Custom research, vendors vary. Average of exposed vs. control cells for NBCU. Top 2 box</a:t>
            </a:r>
            <a:br>
              <a:rPr kumimoji="0" lang="en-US" sz="700" b="0" i="1" u="none" strike="noStrike" kern="1200" cap="none" spc="0" normalizeH="0" baseline="0" noProof="0">
                <a:ln>
                  <a:noFill/>
                </a:ln>
                <a:solidFill>
                  <a:srgbClr val="FFFFFF">
                    <a:lumMod val="50000"/>
                  </a:srgbClr>
                </a:solidFill>
                <a:effectLst/>
                <a:uLnTx/>
                <a:uFillTx/>
                <a:latin typeface="Grandview"/>
                <a:ea typeface="+mn-ea"/>
                <a:cs typeface="+mn-cs"/>
              </a:rPr>
            </a:br>
            <a:r>
              <a:rPr kumimoji="0" lang="en-US" sz="700" b="0" i="1" u="none" strike="noStrike" kern="1200" cap="none" spc="0" normalizeH="0" baseline="0" noProof="0">
                <a:ln>
                  <a:noFill/>
                </a:ln>
                <a:solidFill>
                  <a:srgbClr val="FFFFFF">
                    <a:lumMod val="50000"/>
                  </a:srgbClr>
                </a:solidFill>
                <a:effectLst/>
                <a:uLnTx/>
                <a:uFillTx/>
                <a:latin typeface="Grandview"/>
                <a:ea typeface="+mn-lt"/>
                <a:cs typeface="+mn-lt"/>
              </a:rPr>
              <a:t>Search Engagement (SER Index): EDO, Volume in five minutes following ads airing on NBCU vs. same brand competitive averages expressed as an index (123).</a:t>
            </a:r>
          </a:p>
        </p:txBody>
      </p:sp>
      <p:sp>
        <p:nvSpPr>
          <p:cNvPr id="7" name="TextBox 6">
            <a:extLst>
              <a:ext uri="{FF2B5EF4-FFF2-40B4-BE49-F238E27FC236}">
                <a16:creationId xmlns:a16="http://schemas.microsoft.com/office/drawing/2014/main" id="{0ACFB191-9338-D23D-067D-BCD2E7D71AE0}"/>
              </a:ext>
            </a:extLst>
          </p:cNvPr>
          <p:cNvSpPr txBox="1"/>
          <p:nvPr/>
        </p:nvSpPr>
        <p:spPr>
          <a:xfrm>
            <a:off x="4692076" y="2072390"/>
            <a:ext cx="158083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effectLst/>
                <a:uLnTx/>
                <a:uFillTx/>
                <a:latin typeface="Grandview"/>
                <a:ea typeface="+mn-ea"/>
                <a:cs typeface="Arial" panose="020B0604020202020204" pitchFamily="34" charset="0"/>
              </a:rPr>
              <a:t>Unaided Brand Recall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a:ln>
                  <a:noFill/>
                </a:ln>
                <a:solidFill>
                  <a:srgbClr val="100FCF"/>
                </a:solidFill>
                <a:effectLst/>
                <a:uLnTx/>
                <a:uFillTx/>
                <a:latin typeface="Grandview"/>
                <a:ea typeface="+mn-ea"/>
                <a:cs typeface="Arial" panose="020B0604020202020204" pitchFamily="34" charset="0"/>
              </a:rPr>
              <a:t>+13%</a:t>
            </a:r>
          </a:p>
        </p:txBody>
      </p:sp>
      <p:sp>
        <p:nvSpPr>
          <p:cNvPr id="12" name="TextBox 11">
            <a:extLst>
              <a:ext uri="{FF2B5EF4-FFF2-40B4-BE49-F238E27FC236}">
                <a16:creationId xmlns:a16="http://schemas.microsoft.com/office/drawing/2014/main" id="{DF738714-E038-D400-C8C1-EA4311B49D99}"/>
              </a:ext>
            </a:extLst>
          </p:cNvPr>
          <p:cNvSpPr txBox="1"/>
          <p:nvPr/>
        </p:nvSpPr>
        <p:spPr>
          <a:xfrm>
            <a:off x="7111097" y="2068568"/>
            <a:ext cx="144078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Grandview"/>
                <a:ea typeface="+mn-ea"/>
                <a:cs typeface="+mn-cs"/>
              </a:rPr>
              <a:t>Brand</a:t>
            </a:r>
            <a:br>
              <a:rPr kumimoji="0" lang="en-US" sz="1800" b="0" i="0" u="none" strike="noStrike" kern="1200" cap="none" spc="0" normalizeH="0" baseline="0" noProof="0">
                <a:ln>
                  <a:noFill/>
                </a:ln>
                <a:effectLst/>
                <a:uLnTx/>
                <a:uFillTx/>
                <a:latin typeface="Grandview"/>
                <a:ea typeface="+mn-ea"/>
                <a:cs typeface="+mn-cs"/>
              </a:rPr>
            </a:br>
            <a:r>
              <a:rPr kumimoji="0" lang="en-US" sz="1800" b="0" i="0" u="none" strike="noStrike" kern="1200" cap="none" spc="0" normalizeH="0" baseline="0" noProof="0">
                <a:ln>
                  <a:noFill/>
                </a:ln>
                <a:effectLst/>
                <a:uLnTx/>
                <a:uFillTx/>
                <a:latin typeface="Grandview"/>
                <a:ea typeface="+mn-ea"/>
                <a:cs typeface="+mn-cs"/>
              </a:rPr>
              <a:t>Familiarity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100FCF"/>
                </a:solidFill>
                <a:effectLst/>
                <a:uLnTx/>
                <a:uFillTx/>
                <a:latin typeface="Grandview"/>
                <a:ea typeface="+mn-ea"/>
                <a:cs typeface="+mn-cs"/>
              </a:rPr>
              <a:t>+12%</a:t>
            </a:r>
          </a:p>
        </p:txBody>
      </p:sp>
      <p:sp>
        <p:nvSpPr>
          <p:cNvPr id="13" name="TextBox 12">
            <a:extLst>
              <a:ext uri="{FF2B5EF4-FFF2-40B4-BE49-F238E27FC236}">
                <a16:creationId xmlns:a16="http://schemas.microsoft.com/office/drawing/2014/main" id="{2F52E504-AABF-F7DA-222C-58678FB2F219}"/>
              </a:ext>
            </a:extLst>
          </p:cNvPr>
          <p:cNvSpPr txBox="1"/>
          <p:nvPr/>
        </p:nvSpPr>
        <p:spPr>
          <a:xfrm>
            <a:off x="7164690" y="3537548"/>
            <a:ext cx="144078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Grandview"/>
                <a:ea typeface="+mn-ea"/>
                <a:cs typeface="+mn-cs"/>
              </a:rPr>
              <a:t>Brand</a:t>
            </a:r>
            <a:br>
              <a:rPr kumimoji="0" lang="en-US" sz="1800" b="0" i="0" u="none" strike="noStrike" kern="1200" cap="none" spc="0" normalizeH="0" baseline="0" noProof="0">
                <a:ln>
                  <a:noFill/>
                </a:ln>
                <a:effectLst/>
                <a:uLnTx/>
                <a:uFillTx/>
                <a:latin typeface="Grandview"/>
                <a:ea typeface="+mn-ea"/>
                <a:cs typeface="+mn-cs"/>
              </a:rPr>
            </a:br>
            <a:r>
              <a:rPr kumimoji="0" lang="en-US" sz="1800" b="0" i="0" u="none" strike="noStrike" kern="1200" cap="none" spc="0" normalizeH="0" baseline="0" noProof="0">
                <a:ln>
                  <a:noFill/>
                </a:ln>
                <a:effectLst/>
                <a:uLnTx/>
                <a:uFillTx/>
                <a:latin typeface="Grandview"/>
                <a:ea typeface="+mn-ea"/>
                <a:cs typeface="+mn-cs"/>
              </a:rPr>
              <a:t>Favorability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100FCF"/>
                </a:solidFill>
                <a:effectLst/>
                <a:uLnTx/>
                <a:uFillTx/>
                <a:latin typeface="Grandview"/>
                <a:ea typeface="+mn-ea"/>
                <a:cs typeface="+mn-cs"/>
              </a:rPr>
              <a:t>+</a:t>
            </a:r>
            <a:r>
              <a:rPr lang="en-US" i="1">
                <a:solidFill>
                  <a:srgbClr val="100FCF"/>
                </a:solidFill>
                <a:latin typeface="Grandview"/>
              </a:rPr>
              <a:t>5</a:t>
            </a:r>
            <a:r>
              <a:rPr kumimoji="0" lang="en-US" sz="1800" b="0" i="1" u="none" strike="noStrike" kern="1200" cap="none" spc="0" normalizeH="0" baseline="0" noProof="0">
                <a:ln>
                  <a:noFill/>
                </a:ln>
                <a:solidFill>
                  <a:srgbClr val="100FCF"/>
                </a:solidFill>
                <a:effectLst/>
                <a:uLnTx/>
                <a:uFillTx/>
                <a:latin typeface="Grandview"/>
                <a:ea typeface="+mn-ea"/>
                <a:cs typeface="+mn-cs"/>
              </a:rPr>
              <a:t>%</a:t>
            </a:r>
          </a:p>
        </p:txBody>
      </p:sp>
      <p:sp>
        <p:nvSpPr>
          <p:cNvPr id="14" name="TextBox 13">
            <a:extLst>
              <a:ext uri="{FF2B5EF4-FFF2-40B4-BE49-F238E27FC236}">
                <a16:creationId xmlns:a16="http://schemas.microsoft.com/office/drawing/2014/main" id="{D2EB5D63-8D0A-371B-39EB-39DB95913C46}"/>
              </a:ext>
            </a:extLst>
          </p:cNvPr>
          <p:cNvSpPr txBox="1"/>
          <p:nvPr/>
        </p:nvSpPr>
        <p:spPr>
          <a:xfrm>
            <a:off x="9583712" y="3537548"/>
            <a:ext cx="164135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Grandview"/>
                <a:ea typeface="+mn-ea"/>
                <a:cs typeface="+mn-cs"/>
              </a:rPr>
              <a:t>Consideration Intent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100FCF"/>
                </a:solidFill>
                <a:effectLst/>
                <a:uLnTx/>
                <a:uFillTx/>
                <a:latin typeface="Grandview"/>
                <a:ea typeface="+mn-ea"/>
                <a:cs typeface="+mn-cs"/>
              </a:rPr>
              <a:t>+</a:t>
            </a:r>
            <a:r>
              <a:rPr lang="en-US" i="1">
                <a:solidFill>
                  <a:srgbClr val="100FCF"/>
                </a:solidFill>
                <a:latin typeface="Grandview"/>
              </a:rPr>
              <a:t>11</a:t>
            </a:r>
            <a:r>
              <a:rPr kumimoji="0" lang="en-US" sz="1800" b="0" i="1" u="none" strike="noStrike" kern="1200" cap="none" spc="0" normalizeH="0" baseline="0" noProof="0">
                <a:ln>
                  <a:noFill/>
                </a:ln>
                <a:solidFill>
                  <a:srgbClr val="100FCF"/>
                </a:solidFill>
                <a:effectLst/>
                <a:uLnTx/>
                <a:uFillTx/>
                <a:latin typeface="Grandview"/>
                <a:ea typeface="+mn-ea"/>
                <a:cs typeface="+mn-cs"/>
              </a:rPr>
              <a:t>%</a:t>
            </a:r>
          </a:p>
        </p:txBody>
      </p:sp>
      <p:sp>
        <p:nvSpPr>
          <p:cNvPr id="30" name="TextBox 29">
            <a:extLst>
              <a:ext uri="{FF2B5EF4-FFF2-40B4-BE49-F238E27FC236}">
                <a16:creationId xmlns:a16="http://schemas.microsoft.com/office/drawing/2014/main" id="{E902FC26-65CE-A9D9-B477-8C0ED2E805A5}"/>
              </a:ext>
            </a:extLst>
          </p:cNvPr>
          <p:cNvSpPr txBox="1"/>
          <p:nvPr/>
        </p:nvSpPr>
        <p:spPr>
          <a:xfrm>
            <a:off x="4692076" y="3537548"/>
            <a:ext cx="1624591" cy="92333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Grandview"/>
                <a:ea typeface="+mn-ea"/>
                <a:cs typeface="+mn-cs"/>
              </a:rPr>
              <a:t>Search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Grandview"/>
                <a:ea typeface="+mn-ea"/>
                <a:cs typeface="+mn-cs"/>
              </a:rPr>
              <a:t>Engagement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100FCF"/>
                </a:solidFill>
                <a:effectLst/>
                <a:uLnTx/>
                <a:uFillTx/>
                <a:latin typeface="Grandview"/>
                <a:ea typeface="+mn-ea"/>
                <a:cs typeface="+mn-cs"/>
              </a:rPr>
              <a:t>+</a:t>
            </a:r>
            <a:r>
              <a:rPr lang="en-US" i="1">
                <a:solidFill>
                  <a:srgbClr val="100FCF"/>
                </a:solidFill>
                <a:latin typeface="Grandview"/>
              </a:rPr>
              <a:t>88</a:t>
            </a:r>
            <a:r>
              <a:rPr kumimoji="0" lang="en-US" sz="1800" b="0" i="1" u="none" strike="noStrike" kern="1200" cap="none" spc="0" normalizeH="0" baseline="0" noProof="0">
                <a:ln>
                  <a:noFill/>
                </a:ln>
                <a:solidFill>
                  <a:srgbClr val="100FCF"/>
                </a:solidFill>
                <a:effectLst/>
                <a:uLnTx/>
                <a:uFillTx/>
                <a:latin typeface="Grandview"/>
                <a:ea typeface="+mn-ea"/>
                <a:cs typeface="+mn-cs"/>
              </a:rPr>
              <a:t>%</a:t>
            </a:r>
          </a:p>
        </p:txBody>
      </p:sp>
      <p:sp>
        <p:nvSpPr>
          <p:cNvPr id="2" name="TextBox 1">
            <a:extLst>
              <a:ext uri="{FF2B5EF4-FFF2-40B4-BE49-F238E27FC236}">
                <a16:creationId xmlns:a16="http://schemas.microsoft.com/office/drawing/2014/main" id="{1E903475-A2DC-42FA-3BAB-13AC4E5D4910}"/>
              </a:ext>
            </a:extLst>
          </p:cNvPr>
          <p:cNvSpPr txBox="1"/>
          <p:nvPr/>
        </p:nvSpPr>
        <p:spPr>
          <a:xfrm>
            <a:off x="9232903" y="2068568"/>
            <a:ext cx="154732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Grandview"/>
                <a:ea typeface="+mn-ea"/>
                <a:cs typeface="+mn-cs"/>
              </a:rPr>
              <a:t>Aided Brand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Grandview"/>
                <a:ea typeface="+mn-ea"/>
                <a:cs typeface="+mn-cs"/>
              </a:rPr>
              <a:t>Recall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100FCF"/>
                </a:solidFill>
                <a:effectLst/>
                <a:uLnTx/>
                <a:uFillTx/>
                <a:latin typeface="Grandview"/>
                <a:ea typeface="+mn-ea"/>
                <a:cs typeface="+mn-cs"/>
              </a:rPr>
              <a:t>+</a:t>
            </a:r>
            <a:r>
              <a:rPr lang="en-US" i="1">
                <a:solidFill>
                  <a:srgbClr val="100FCF"/>
                </a:solidFill>
                <a:latin typeface="Grandview"/>
              </a:rPr>
              <a:t>19</a:t>
            </a:r>
            <a:r>
              <a:rPr kumimoji="0" lang="en-US" sz="1800" b="0" i="1" u="none" strike="noStrike" kern="1200" cap="none" spc="0" normalizeH="0" baseline="0" noProof="0">
                <a:ln>
                  <a:noFill/>
                </a:ln>
                <a:solidFill>
                  <a:srgbClr val="100FCF"/>
                </a:solidFill>
                <a:effectLst/>
                <a:uLnTx/>
                <a:uFillTx/>
                <a:latin typeface="Grandview"/>
                <a:ea typeface="+mn-ea"/>
                <a:cs typeface="+mn-cs"/>
              </a:rPr>
              <a:t>%</a:t>
            </a:r>
          </a:p>
        </p:txBody>
      </p:sp>
      <p:sp>
        <p:nvSpPr>
          <p:cNvPr id="8" name="TextBox 7">
            <a:extLst>
              <a:ext uri="{FF2B5EF4-FFF2-40B4-BE49-F238E27FC236}">
                <a16:creationId xmlns:a16="http://schemas.microsoft.com/office/drawing/2014/main" id="{5839D911-04B7-BD93-83B5-346F38955313}"/>
              </a:ext>
            </a:extLst>
          </p:cNvPr>
          <p:cNvSpPr txBox="1"/>
          <p:nvPr/>
        </p:nvSpPr>
        <p:spPr>
          <a:xfrm>
            <a:off x="7164690" y="5042887"/>
            <a:ext cx="215659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Grandview"/>
                <a:ea typeface="+mn-ea"/>
                <a:cs typeface="+mn-cs"/>
              </a:rPr>
              <a:t>Recommendation Intent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100FCF"/>
                </a:solidFill>
                <a:effectLst/>
                <a:uLnTx/>
                <a:uFillTx/>
                <a:latin typeface="Grandview"/>
                <a:ea typeface="+mn-ea"/>
                <a:cs typeface="+mn-cs"/>
              </a:rPr>
              <a:t>+14%</a:t>
            </a:r>
          </a:p>
        </p:txBody>
      </p:sp>
      <p:sp>
        <p:nvSpPr>
          <p:cNvPr id="11" name="TextBox 10">
            <a:extLst>
              <a:ext uri="{FF2B5EF4-FFF2-40B4-BE49-F238E27FC236}">
                <a16:creationId xmlns:a16="http://schemas.microsoft.com/office/drawing/2014/main" id="{6BFB98F4-846E-75D3-D07C-911B0BAB386F}"/>
              </a:ext>
            </a:extLst>
          </p:cNvPr>
          <p:cNvSpPr txBox="1"/>
          <p:nvPr/>
        </p:nvSpPr>
        <p:spPr>
          <a:xfrm>
            <a:off x="4692076" y="5042887"/>
            <a:ext cx="1624591" cy="92333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Grandview"/>
                <a:ea typeface="+mn-ea"/>
                <a:cs typeface="+mn-cs"/>
              </a:rPr>
              <a:t>Purchase Intent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100FCF"/>
                </a:solidFill>
                <a:effectLst/>
                <a:uLnTx/>
                <a:uFillTx/>
                <a:latin typeface="Grandview"/>
                <a:ea typeface="+mn-ea"/>
                <a:cs typeface="+mn-cs"/>
              </a:rPr>
              <a:t>+10%</a:t>
            </a:r>
          </a:p>
        </p:txBody>
      </p:sp>
    </p:spTree>
    <p:extLst>
      <p:ext uri="{BB962C8B-B14F-4D97-AF65-F5344CB8AC3E}">
        <p14:creationId xmlns:p14="http://schemas.microsoft.com/office/powerpoint/2010/main" val="1533747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C35BE-5F9A-8225-1BC7-7C1CE6C0DB9C}"/>
            </a:ext>
          </a:extLst>
        </p:cNvPr>
        <p:cNvGrpSpPr/>
        <p:nvPr/>
      </p:nvGrpSpPr>
      <p:grpSpPr>
        <a:xfrm>
          <a:off x="0" y="0"/>
          <a:ext cx="0" cy="0"/>
          <a:chOff x="0" y="0"/>
          <a:chExt cx="0" cy="0"/>
        </a:xfrm>
      </p:grpSpPr>
      <p:sp>
        <p:nvSpPr>
          <p:cNvPr id="66" name="Rounded Rectangle 47">
            <a:extLst>
              <a:ext uri="{FF2B5EF4-FFF2-40B4-BE49-F238E27FC236}">
                <a16:creationId xmlns:a16="http://schemas.microsoft.com/office/drawing/2014/main" id="{BF8DC704-A007-EDC3-BCA8-E84DDA21843A}"/>
              </a:ext>
            </a:extLst>
          </p:cNvPr>
          <p:cNvSpPr/>
          <p:nvPr/>
        </p:nvSpPr>
        <p:spPr>
          <a:xfrm>
            <a:off x="739313" y="1570567"/>
            <a:ext cx="3320036" cy="2924736"/>
          </a:xfrm>
          <a:prstGeom prst="roundRect">
            <a:avLst>
              <a:gd name="adj" fmla="val 489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06ED2763-0B45-B943-FF84-2835BF95F99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4C2C2-D810-4C4F-B43D-1CC8DBDFC0E5}" type="slidenum">
              <a:rPr kumimoji="0" lang="en-US" sz="700" b="0" i="0" u="none" strike="noStrike" kern="1200" cap="none" spc="0" normalizeH="0" baseline="0" noProof="0" smtClean="0">
                <a:ln>
                  <a:noFill/>
                </a:ln>
                <a:solidFill>
                  <a:srgbClr val="FFFFFF"/>
                </a:solidFill>
                <a:effectLst/>
                <a:uLnTx/>
                <a:uFillTx/>
                <a:latin typeface="Grandview"/>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700" b="0" i="0" u="none" strike="noStrike" kern="1200" cap="none" spc="0" normalizeH="0" baseline="0" noProof="0">
              <a:ln>
                <a:noFill/>
              </a:ln>
              <a:solidFill>
                <a:srgbClr val="FFFFFF"/>
              </a:solidFill>
              <a:effectLst/>
              <a:uLnTx/>
              <a:uFillTx/>
              <a:latin typeface="Grandview"/>
              <a:ea typeface="+mn-ea"/>
              <a:cs typeface="+mn-cs"/>
            </a:endParaRPr>
          </a:p>
        </p:txBody>
      </p:sp>
      <p:sp>
        <p:nvSpPr>
          <p:cNvPr id="7" name="Rectangle 6">
            <a:extLst>
              <a:ext uri="{FF2B5EF4-FFF2-40B4-BE49-F238E27FC236}">
                <a16:creationId xmlns:a16="http://schemas.microsoft.com/office/drawing/2014/main" id="{2EA3D4BC-20B1-20CE-6541-35C3768B5FCA}"/>
              </a:ext>
            </a:extLst>
          </p:cNvPr>
          <p:cNvSpPr/>
          <p:nvPr/>
        </p:nvSpPr>
        <p:spPr>
          <a:xfrm>
            <a:off x="586020" y="1268253"/>
            <a:ext cx="3568974" cy="158738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91440" rIns="13716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30000" noProof="0">
              <a:ln>
                <a:noFill/>
              </a:ln>
              <a:solidFill>
                <a:srgbClr val="FFFFFF"/>
              </a:solidFill>
              <a:effectLst/>
              <a:uLnTx/>
              <a:uFillTx/>
              <a:latin typeface="Grandview"/>
              <a:ea typeface="+mn-ea"/>
              <a:cs typeface="+mn-cs"/>
            </a:endParaRPr>
          </a:p>
        </p:txBody>
      </p:sp>
      <p:sp>
        <p:nvSpPr>
          <p:cNvPr id="9" name="Snip Single Corner Rectangle 8">
            <a:extLst>
              <a:ext uri="{FF2B5EF4-FFF2-40B4-BE49-F238E27FC236}">
                <a16:creationId xmlns:a16="http://schemas.microsoft.com/office/drawing/2014/main" id="{A64A0D6A-94ED-A0B0-585B-7F0260A075F6}"/>
              </a:ext>
            </a:extLst>
          </p:cNvPr>
          <p:cNvSpPr/>
          <p:nvPr/>
        </p:nvSpPr>
        <p:spPr>
          <a:xfrm rot="5400000">
            <a:off x="5101256" y="1246470"/>
            <a:ext cx="1177383" cy="2793758"/>
          </a:xfrm>
          <a:prstGeom prst="snip1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Grandview"/>
              <a:ea typeface="+mn-ea"/>
              <a:cs typeface="+mn-cs"/>
            </a:endParaRPr>
          </a:p>
        </p:txBody>
      </p:sp>
      <p:sp>
        <p:nvSpPr>
          <p:cNvPr id="13" name="Snip Single Corner Rectangle 12">
            <a:extLst>
              <a:ext uri="{FF2B5EF4-FFF2-40B4-BE49-F238E27FC236}">
                <a16:creationId xmlns:a16="http://schemas.microsoft.com/office/drawing/2014/main" id="{E1AD0035-0DF5-1A02-2885-42FC261EB8B5}"/>
              </a:ext>
            </a:extLst>
          </p:cNvPr>
          <p:cNvSpPr/>
          <p:nvPr/>
        </p:nvSpPr>
        <p:spPr>
          <a:xfrm rot="5400000">
            <a:off x="5060231" y="4786969"/>
            <a:ext cx="1202659" cy="2755760"/>
          </a:xfrm>
          <a:prstGeom prst="snip1Rect">
            <a:avLst>
              <a:gd name="adj" fmla="val 0"/>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Grandview"/>
              <a:ea typeface="+mn-ea"/>
              <a:cs typeface="+mn-cs"/>
            </a:endParaRPr>
          </a:p>
        </p:txBody>
      </p:sp>
      <p:sp>
        <p:nvSpPr>
          <p:cNvPr id="14" name="Snip Single Corner Rectangle 13">
            <a:extLst>
              <a:ext uri="{FF2B5EF4-FFF2-40B4-BE49-F238E27FC236}">
                <a16:creationId xmlns:a16="http://schemas.microsoft.com/office/drawing/2014/main" id="{DC4A4BFC-33F0-0AEF-C842-D7A6DDAD4B55}"/>
              </a:ext>
            </a:extLst>
          </p:cNvPr>
          <p:cNvSpPr/>
          <p:nvPr/>
        </p:nvSpPr>
        <p:spPr>
          <a:xfrm rot="5400000">
            <a:off x="9286580" y="4827527"/>
            <a:ext cx="1202659" cy="2804397"/>
          </a:xfrm>
          <a:prstGeom prst="snip1Rect">
            <a:avLst>
              <a:gd name="adj" fmla="val 0"/>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Grandview"/>
              <a:ea typeface="+mn-ea"/>
              <a:cs typeface="+mn-cs"/>
            </a:endParaRPr>
          </a:p>
        </p:txBody>
      </p:sp>
      <p:sp>
        <p:nvSpPr>
          <p:cNvPr id="43" name="Rectangle 42">
            <a:extLst>
              <a:ext uri="{FF2B5EF4-FFF2-40B4-BE49-F238E27FC236}">
                <a16:creationId xmlns:a16="http://schemas.microsoft.com/office/drawing/2014/main" id="{3D7D7956-D607-C9B1-4601-11BC8754D6DC}"/>
              </a:ext>
            </a:extLst>
          </p:cNvPr>
          <p:cNvSpPr/>
          <p:nvPr/>
        </p:nvSpPr>
        <p:spPr>
          <a:xfrm>
            <a:off x="586020" y="1268253"/>
            <a:ext cx="3568974" cy="158738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91440" rIns="13716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30000" noProof="0">
              <a:ln>
                <a:noFill/>
              </a:ln>
              <a:solidFill>
                <a:srgbClr val="FFFFFF"/>
              </a:solidFill>
              <a:effectLst/>
              <a:uLnTx/>
              <a:uFillTx/>
              <a:latin typeface="Grandview"/>
              <a:ea typeface="+mn-ea"/>
              <a:cs typeface="+mn-cs"/>
            </a:endParaRPr>
          </a:p>
        </p:txBody>
      </p:sp>
      <p:sp>
        <p:nvSpPr>
          <p:cNvPr id="44" name="Rectangle 43">
            <a:extLst>
              <a:ext uri="{FF2B5EF4-FFF2-40B4-BE49-F238E27FC236}">
                <a16:creationId xmlns:a16="http://schemas.microsoft.com/office/drawing/2014/main" id="{D8248708-ED5E-0D22-25CE-E0156D147F10}"/>
              </a:ext>
            </a:extLst>
          </p:cNvPr>
          <p:cNvSpPr/>
          <p:nvPr/>
        </p:nvSpPr>
        <p:spPr>
          <a:xfrm>
            <a:off x="598245" y="1504201"/>
            <a:ext cx="3568974" cy="158738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91440" rIns="13716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30000" noProof="0">
              <a:ln>
                <a:noFill/>
              </a:ln>
              <a:solidFill>
                <a:srgbClr val="FFFFFF"/>
              </a:solidFill>
              <a:effectLst/>
              <a:uLnTx/>
              <a:uFillTx/>
              <a:latin typeface="Grandview"/>
              <a:ea typeface="+mn-ea"/>
              <a:cs typeface="+mn-cs"/>
            </a:endParaRPr>
          </a:p>
        </p:txBody>
      </p:sp>
      <p:sp>
        <p:nvSpPr>
          <p:cNvPr id="46" name="Rectangle 45">
            <a:extLst>
              <a:ext uri="{FF2B5EF4-FFF2-40B4-BE49-F238E27FC236}">
                <a16:creationId xmlns:a16="http://schemas.microsoft.com/office/drawing/2014/main" id="{2B56FE0E-D033-F48F-6C3E-34ACCEA1EB83}"/>
              </a:ext>
            </a:extLst>
          </p:cNvPr>
          <p:cNvSpPr/>
          <p:nvPr/>
        </p:nvSpPr>
        <p:spPr>
          <a:xfrm>
            <a:off x="598245" y="1504201"/>
            <a:ext cx="3568974" cy="158738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91440" rIns="13716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30000" noProof="0">
              <a:ln>
                <a:noFill/>
              </a:ln>
              <a:solidFill>
                <a:srgbClr val="FFFFFF"/>
              </a:solidFill>
              <a:effectLst/>
              <a:uLnTx/>
              <a:uFillTx/>
              <a:latin typeface="Grandview"/>
              <a:ea typeface="+mn-ea"/>
              <a:cs typeface="+mn-cs"/>
            </a:endParaRPr>
          </a:p>
        </p:txBody>
      </p:sp>
      <p:sp>
        <p:nvSpPr>
          <p:cNvPr id="47" name="Snip Single Corner Rectangle 46">
            <a:extLst>
              <a:ext uri="{FF2B5EF4-FFF2-40B4-BE49-F238E27FC236}">
                <a16:creationId xmlns:a16="http://schemas.microsoft.com/office/drawing/2014/main" id="{B27B6727-4051-72A6-D3D3-9B303BE71BE6}"/>
              </a:ext>
            </a:extLst>
          </p:cNvPr>
          <p:cNvSpPr/>
          <p:nvPr/>
        </p:nvSpPr>
        <p:spPr>
          <a:xfrm rot="5400000">
            <a:off x="1276573" y="1881163"/>
            <a:ext cx="1037809" cy="2777247"/>
          </a:xfrm>
          <a:prstGeom prst="snip1Rect">
            <a:avLst>
              <a:gd name="adj" fmla="val 0"/>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Grandview"/>
              <a:ea typeface="+mn-ea"/>
              <a:cs typeface="+mn-cs"/>
            </a:endParaRPr>
          </a:p>
        </p:txBody>
      </p:sp>
      <p:sp>
        <p:nvSpPr>
          <p:cNvPr id="50" name="Snip Single Corner Rectangle 49">
            <a:extLst>
              <a:ext uri="{FF2B5EF4-FFF2-40B4-BE49-F238E27FC236}">
                <a16:creationId xmlns:a16="http://schemas.microsoft.com/office/drawing/2014/main" id="{FED39543-07A3-740A-2DAA-F2697FD33F3D}"/>
              </a:ext>
            </a:extLst>
          </p:cNvPr>
          <p:cNvSpPr/>
          <p:nvPr/>
        </p:nvSpPr>
        <p:spPr>
          <a:xfrm rot="5400000">
            <a:off x="1374237" y="196847"/>
            <a:ext cx="1037809" cy="2777247"/>
          </a:xfrm>
          <a:prstGeom prst="snip1Rect">
            <a:avLst>
              <a:gd name="adj" fmla="val 0"/>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Grandview"/>
              <a:ea typeface="+mn-ea"/>
              <a:cs typeface="+mn-cs"/>
            </a:endParaRPr>
          </a:p>
        </p:txBody>
      </p:sp>
      <p:pic>
        <p:nvPicPr>
          <p:cNvPr id="56" name="Picture 55">
            <a:extLst>
              <a:ext uri="{FF2B5EF4-FFF2-40B4-BE49-F238E27FC236}">
                <a16:creationId xmlns:a16="http://schemas.microsoft.com/office/drawing/2014/main" id="{1F93E58C-62AF-BB01-6703-4EEE44977239}"/>
              </a:ext>
            </a:extLst>
          </p:cNvPr>
          <p:cNvPicPr>
            <a:picLocks noChangeAspect="1"/>
          </p:cNvPicPr>
          <p:nvPr/>
        </p:nvPicPr>
        <p:blipFill>
          <a:blip r:embed="rId3"/>
          <a:stretch>
            <a:fillRect/>
          </a:stretch>
        </p:blipFill>
        <p:spPr>
          <a:xfrm>
            <a:off x="8567385" y="871279"/>
            <a:ext cx="2898343" cy="1510065"/>
          </a:xfrm>
          <a:prstGeom prst="rect">
            <a:avLst/>
          </a:prstGeom>
        </p:spPr>
      </p:pic>
      <p:pic>
        <p:nvPicPr>
          <p:cNvPr id="57" name="Picture 56">
            <a:extLst>
              <a:ext uri="{FF2B5EF4-FFF2-40B4-BE49-F238E27FC236}">
                <a16:creationId xmlns:a16="http://schemas.microsoft.com/office/drawing/2014/main" id="{62E5C65E-4352-6DA7-087D-6F75300DC0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56029" y="802207"/>
            <a:ext cx="2898343" cy="1853276"/>
          </a:xfrm>
          <a:prstGeom prst="rect">
            <a:avLst/>
          </a:prstGeom>
        </p:spPr>
      </p:pic>
      <p:pic>
        <p:nvPicPr>
          <p:cNvPr id="58" name="Picture 57">
            <a:extLst>
              <a:ext uri="{FF2B5EF4-FFF2-40B4-BE49-F238E27FC236}">
                <a16:creationId xmlns:a16="http://schemas.microsoft.com/office/drawing/2014/main" id="{04712070-5C85-5F82-6204-B84C1E472820}"/>
              </a:ext>
            </a:extLst>
          </p:cNvPr>
          <p:cNvPicPr>
            <a:picLocks noChangeAspect="1"/>
          </p:cNvPicPr>
          <p:nvPr/>
        </p:nvPicPr>
        <p:blipFill>
          <a:blip r:embed="rId5"/>
          <a:stretch>
            <a:fillRect/>
          </a:stretch>
        </p:blipFill>
        <p:spPr>
          <a:xfrm>
            <a:off x="7997686" y="986203"/>
            <a:ext cx="882982" cy="1870808"/>
          </a:xfrm>
          <a:prstGeom prst="rect">
            <a:avLst/>
          </a:prstGeom>
        </p:spPr>
      </p:pic>
      <p:pic>
        <p:nvPicPr>
          <p:cNvPr id="59" name="Picture 58" descr="A screenshot of a phone&#10;&#10;Description automatically generated">
            <a:extLst>
              <a:ext uri="{FF2B5EF4-FFF2-40B4-BE49-F238E27FC236}">
                <a16:creationId xmlns:a16="http://schemas.microsoft.com/office/drawing/2014/main" id="{8A9FCD1A-F60A-487B-424C-BC9A4F336FDB}"/>
              </a:ext>
            </a:extLst>
          </p:cNvPr>
          <p:cNvPicPr>
            <a:picLocks noChangeAspect="1"/>
          </p:cNvPicPr>
          <p:nvPr/>
        </p:nvPicPr>
        <p:blipFill rotWithShape="1">
          <a:blip r:embed="rId6">
            <a:extLst>
              <a:ext uri="{28A0092B-C50C-407E-A947-70E740481C1C}">
                <a14:useLocalDpi xmlns:a14="http://schemas.microsoft.com/office/drawing/2010/main" val="0"/>
              </a:ext>
            </a:extLst>
          </a:blip>
          <a:srcRect l="5021" t="5800" r="55365" b="11842"/>
          <a:stretch/>
        </p:blipFill>
        <p:spPr>
          <a:xfrm>
            <a:off x="8057850" y="1066356"/>
            <a:ext cx="766109" cy="1729892"/>
          </a:xfrm>
          <a:prstGeom prst="rect">
            <a:avLst/>
          </a:prstGeom>
        </p:spPr>
      </p:pic>
      <p:sp>
        <p:nvSpPr>
          <p:cNvPr id="60" name="Title 3">
            <a:extLst>
              <a:ext uri="{FF2B5EF4-FFF2-40B4-BE49-F238E27FC236}">
                <a16:creationId xmlns:a16="http://schemas.microsoft.com/office/drawing/2014/main" id="{FE3E5B19-376E-9918-4428-736532A35D7C}"/>
              </a:ext>
            </a:extLst>
          </p:cNvPr>
          <p:cNvSpPr txBox="1">
            <a:spLocks/>
          </p:cNvSpPr>
          <p:nvPr/>
        </p:nvSpPr>
        <p:spPr>
          <a:xfrm>
            <a:off x="872165" y="2784255"/>
            <a:ext cx="2777247" cy="971062"/>
          </a:xfrm>
          <a:prstGeom prst="rect">
            <a:avLst/>
          </a:prstGeom>
        </p:spPr>
        <p:txBody>
          <a:bodyPr vert="horz" lIns="0" tIns="0" rIns="0" bIns="0" rtlCol="0" anchor="t" anchorCtr="0">
            <a:noAutofit/>
          </a:bodyPr>
          <a:lstStyle>
            <a:lvl1pPr algn="l" defTabSz="914400" rtl="0" eaLnBrk="1" latinLnBrk="0" hangingPunct="1">
              <a:lnSpc>
                <a:spcPct val="80000"/>
              </a:lnSpc>
              <a:spcBef>
                <a:spcPct val="0"/>
              </a:spcBef>
              <a:buNone/>
              <a:defRPr sz="2800" b="1" kern="1200" spc="-100" baseline="0">
                <a:solidFill>
                  <a:schemeClr val="tx2"/>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z="2400" dirty="0">
                <a:solidFill>
                  <a:srgbClr val="100FCF"/>
                </a:solidFill>
                <a:latin typeface="Grandview"/>
              </a:rPr>
              <a:t>Customizing Campaigns via Trusted Programming</a:t>
            </a:r>
          </a:p>
        </p:txBody>
      </p:sp>
      <p:sp>
        <p:nvSpPr>
          <p:cNvPr id="61" name="Text Placeholder 4">
            <a:extLst>
              <a:ext uri="{FF2B5EF4-FFF2-40B4-BE49-F238E27FC236}">
                <a16:creationId xmlns:a16="http://schemas.microsoft.com/office/drawing/2014/main" id="{973D5729-2D88-0691-863E-B0196C409F4A}"/>
              </a:ext>
            </a:extLst>
          </p:cNvPr>
          <p:cNvSpPr txBox="1">
            <a:spLocks/>
          </p:cNvSpPr>
          <p:nvPr/>
        </p:nvSpPr>
        <p:spPr>
          <a:xfrm>
            <a:off x="4941718" y="918367"/>
            <a:ext cx="3027837" cy="1987022"/>
          </a:xfrm>
          <a:prstGeom prst="rect">
            <a:avLst/>
          </a:prstGeom>
        </p:spPr>
        <p:txBody>
          <a:bodyPr vert="horz" lIns="0" tIns="0" rIns="0" bIns="0" rtlCol="0" anchor="t">
            <a:noAutofit/>
          </a:bodyPr>
          <a:lstStyle>
            <a:lvl1pPr marL="177800" indent="-177800"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1pPr>
            <a:lvl2pPr marL="287338" indent="-109538"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2pPr>
            <a:lvl3pPr marL="465138" indent="-177800"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3pPr>
            <a:lvl4pPr marL="635000" indent="-169863"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4pPr>
            <a:lvl5pPr marL="803275" indent="-168275"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chemeClr val="bg1"/>
                </a:solidFill>
                <a:effectLst/>
                <a:uLnTx/>
                <a:uFillTx/>
                <a:latin typeface="Grandview"/>
                <a:ea typeface="Calibri" panose="020F0502020204030204" pitchFamily="34" charset="0"/>
                <a:cs typeface="+mn-cs"/>
              </a:rPr>
              <a:t>Recognizing the power of partnership, we leveraged CNBC Brand Studio to craft a custom content series featuring this brand’s leaders and strategic partners discussing forward looking trends</a:t>
            </a:r>
          </a:p>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schemeClr val="bg1"/>
              </a:solidFill>
              <a:effectLst/>
              <a:uLnTx/>
              <a:uFillTx/>
              <a:latin typeface="Grandview"/>
              <a:ea typeface="Calibri" panose="020F0502020204030204" pitchFamily="34" charset="0"/>
              <a:cs typeface="+mn-cs"/>
            </a:endParaRPr>
          </a:p>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chemeClr val="bg1"/>
                </a:solidFill>
                <a:effectLst/>
                <a:uLnTx/>
                <a:uFillTx/>
                <a:latin typeface="Grandview"/>
                <a:ea typeface="Calibri" panose="020F0502020204030204" pitchFamily="34" charset="0"/>
                <a:cs typeface="+mn-cs"/>
              </a:rPr>
              <a:t>The brand partnership was further amplified via broader NBCU </a:t>
            </a:r>
            <a:br>
              <a:rPr kumimoji="0" lang="en-US" sz="1200" b="0" i="0" u="none" strike="noStrike" kern="1200" cap="none" spc="0" normalizeH="0" baseline="0" noProof="0">
                <a:ln>
                  <a:noFill/>
                </a:ln>
                <a:solidFill>
                  <a:schemeClr val="bg1"/>
                </a:solidFill>
                <a:effectLst/>
                <a:uLnTx/>
                <a:uFillTx/>
                <a:latin typeface="Grandview"/>
                <a:ea typeface="Calibri" panose="020F0502020204030204" pitchFamily="34" charset="0"/>
                <a:cs typeface="+mn-cs"/>
              </a:rPr>
            </a:br>
            <a:r>
              <a:rPr kumimoji="0" lang="en-US" sz="1200" b="0" i="0" u="none" strike="noStrike" kern="1200" cap="none" spc="0" normalizeH="0" baseline="0" noProof="0">
                <a:ln>
                  <a:noFill/>
                </a:ln>
                <a:solidFill>
                  <a:schemeClr val="bg1"/>
                </a:solidFill>
                <a:effectLst/>
                <a:uLnTx/>
                <a:uFillTx/>
                <a:latin typeface="Grandview"/>
                <a:ea typeface="Calibri" panose="020F0502020204030204" pitchFamily="34" charset="0"/>
                <a:cs typeface="+mn-cs"/>
              </a:rPr>
              <a:t>digital/social portfolio</a:t>
            </a:r>
          </a:p>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endParaRPr kumimoji="0" lang="en-US" sz="1200" b="1" i="0" u="none" strike="noStrike" kern="1200" cap="none" spc="0" normalizeH="0" baseline="0" noProof="0">
              <a:ln>
                <a:noFill/>
              </a:ln>
              <a:solidFill>
                <a:schemeClr val="bg1"/>
              </a:solidFill>
              <a:effectLst/>
              <a:uLnTx/>
              <a:uFillTx/>
              <a:latin typeface="Grandview"/>
              <a:ea typeface="Calibri" panose="020F0502020204030204" pitchFamily="34" charset="0"/>
              <a:cs typeface="+mn-cs"/>
            </a:endParaRPr>
          </a:p>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endParaRPr kumimoji="0" lang="en-US" sz="1200" b="1" i="0" u="none" strike="noStrike" kern="1200" cap="none" spc="0" normalizeH="0" baseline="0" noProof="0">
              <a:ln>
                <a:noFill/>
              </a:ln>
              <a:solidFill>
                <a:schemeClr val="bg1"/>
              </a:solidFill>
              <a:effectLst/>
              <a:uLnTx/>
              <a:uFillTx/>
              <a:latin typeface="Grandview"/>
              <a:ea typeface="Calibri" panose="020F0502020204030204" pitchFamily="34" charset="0"/>
              <a:cs typeface="+mn-cs"/>
            </a:endParaRPr>
          </a:p>
          <a:p>
            <a:pPr marL="177800" marR="0" lvl="0" indent="-177800" algn="l" defTabSz="914400" rtl="0" eaLnBrk="1" fontAlgn="auto" latinLnBrk="0" hangingPunct="1">
              <a:lnSpc>
                <a:spcPct val="110000"/>
              </a:lnSpc>
              <a:spcBef>
                <a:spcPts val="600"/>
              </a:spcBef>
              <a:spcAft>
                <a:spcPts val="0"/>
              </a:spcAft>
              <a:buClrTx/>
              <a:buSzTx/>
              <a:buFont typeface="Arial" panose="020B0604020202020204" pitchFamily="34" charset="0"/>
              <a:buChar char="•"/>
              <a:tabLst/>
              <a:defRPr/>
            </a:pPr>
            <a:endParaRPr kumimoji="0" lang="en-US" sz="800" b="0" i="0" u="none" strike="noStrike" kern="1200" cap="none" spc="0" normalizeH="0" baseline="0" noProof="0">
              <a:ln>
                <a:noFill/>
              </a:ln>
              <a:solidFill>
                <a:schemeClr val="bg1"/>
              </a:solidFill>
              <a:effectLst/>
              <a:uLnTx/>
              <a:uFillTx/>
              <a:latin typeface="Grandview"/>
              <a:ea typeface="+mn-ea"/>
              <a:cs typeface="+mn-cs"/>
            </a:endParaRPr>
          </a:p>
        </p:txBody>
      </p:sp>
      <p:sp>
        <p:nvSpPr>
          <p:cNvPr id="63" name="TextBox 62">
            <a:extLst>
              <a:ext uri="{FF2B5EF4-FFF2-40B4-BE49-F238E27FC236}">
                <a16:creationId xmlns:a16="http://schemas.microsoft.com/office/drawing/2014/main" id="{BC1B2FA4-9FBD-FE0D-A5DB-495AAD090607}"/>
              </a:ext>
            </a:extLst>
          </p:cNvPr>
          <p:cNvSpPr txBox="1"/>
          <p:nvPr/>
        </p:nvSpPr>
        <p:spPr>
          <a:xfrm>
            <a:off x="4851160" y="500743"/>
            <a:ext cx="6255912" cy="409664"/>
          </a:xfrm>
          <a:prstGeom prst="rect">
            <a:avLst/>
          </a:prstGeom>
          <a:noFill/>
        </p:spPr>
        <p:txBody>
          <a:bodyPr wrap="square">
            <a:spAutoFit/>
          </a:bodyPr>
          <a:lstStyle/>
          <a:p>
            <a:pPr>
              <a:lnSpc>
                <a:spcPct val="110000"/>
              </a:lnSpc>
              <a:spcBef>
                <a:spcPts val="1400"/>
              </a:spcBef>
              <a:defRPr/>
            </a:pPr>
            <a:r>
              <a:rPr lang="en-US" sz="2000" b="1">
                <a:solidFill>
                  <a:schemeClr val="bg1"/>
                </a:solidFill>
                <a:cs typeface="Arial"/>
              </a:rPr>
              <a:t>Solution  </a:t>
            </a:r>
          </a:p>
        </p:txBody>
      </p:sp>
      <p:sp>
        <p:nvSpPr>
          <p:cNvPr id="64" name="TextBox 63">
            <a:extLst>
              <a:ext uri="{FF2B5EF4-FFF2-40B4-BE49-F238E27FC236}">
                <a16:creationId xmlns:a16="http://schemas.microsoft.com/office/drawing/2014/main" id="{B0F9B85D-7FBF-B030-8BBE-F5D9943DB0B2}"/>
              </a:ext>
            </a:extLst>
          </p:cNvPr>
          <p:cNvSpPr txBox="1"/>
          <p:nvPr/>
        </p:nvSpPr>
        <p:spPr>
          <a:xfrm>
            <a:off x="8968964" y="2723306"/>
            <a:ext cx="2613436" cy="199670"/>
          </a:xfrm>
          <a:prstGeom prst="rect">
            <a:avLst/>
          </a:prstGeom>
          <a:noFill/>
        </p:spPr>
        <p:txBody>
          <a:bodyPr wrap="square" lIns="0" tIns="45720" rIns="0" bIns="45720" rtlCol="0">
            <a:spAutoFit/>
          </a:bodyPr>
          <a:lstStyle/>
          <a:p>
            <a:pPr marL="0" marR="0" lvl="0" indent="0" defTabSz="914400" eaLnBrk="1" fontAlgn="auto" latinLnBrk="0" hangingPunct="1">
              <a:lnSpc>
                <a:spcPct val="110000"/>
              </a:lnSpc>
              <a:spcBef>
                <a:spcPts val="0"/>
              </a:spcBef>
              <a:spcAft>
                <a:spcPts val="0"/>
              </a:spcAft>
              <a:buClrTx/>
              <a:buSzTx/>
              <a:buFontTx/>
              <a:buNone/>
              <a:tabLst/>
              <a:defRPr/>
            </a:pPr>
            <a:r>
              <a:rPr kumimoji="0" lang="en-US" sz="700" b="0" i="1" u="none" strike="noStrike" kern="0" cap="none" spc="0" normalizeH="0" baseline="0" noProof="0">
                <a:ln>
                  <a:noFill/>
                </a:ln>
                <a:solidFill>
                  <a:schemeClr val="bg1"/>
                </a:solidFill>
                <a:effectLst/>
                <a:uLnTx/>
                <a:uFillTx/>
              </a:rPr>
              <a:t>Please note images are for illustrative purposes only*</a:t>
            </a:r>
          </a:p>
        </p:txBody>
      </p:sp>
      <p:sp>
        <p:nvSpPr>
          <p:cNvPr id="65" name="TextBox 64">
            <a:extLst>
              <a:ext uri="{FF2B5EF4-FFF2-40B4-BE49-F238E27FC236}">
                <a16:creationId xmlns:a16="http://schemas.microsoft.com/office/drawing/2014/main" id="{9EA514DD-1296-60F4-436D-AD01E4C7E579}"/>
              </a:ext>
            </a:extLst>
          </p:cNvPr>
          <p:cNvSpPr txBox="1"/>
          <p:nvPr/>
        </p:nvSpPr>
        <p:spPr>
          <a:xfrm>
            <a:off x="739313" y="4613450"/>
            <a:ext cx="3405258" cy="111960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10000"/>
              </a:lnSpc>
              <a:spcBef>
                <a:spcPts val="1400"/>
              </a:spcBef>
              <a:spcAft>
                <a:spcPts val="0"/>
              </a:spcAft>
              <a:buClrTx/>
              <a:buSzTx/>
              <a:buFontTx/>
              <a:buNone/>
              <a:tabLst/>
              <a:defRPr/>
            </a:pPr>
            <a:r>
              <a:rPr kumimoji="0" lang="en-US" sz="2000" b="1" u="none" strike="noStrike" kern="1200" cap="none" spc="0" normalizeH="0" baseline="0" noProof="0">
                <a:ln>
                  <a:noFill/>
                </a:ln>
                <a:solidFill>
                  <a:schemeClr val="bg1"/>
                </a:solidFill>
                <a:effectLst/>
                <a:uLnTx/>
                <a:uFillTx/>
                <a:latin typeface="Grandview"/>
                <a:ea typeface="+mn-ea"/>
                <a:cs typeface="Arial"/>
              </a:rPr>
              <a:t>Challenge </a:t>
            </a:r>
            <a:br>
              <a:rPr kumimoji="0" lang="en-US" sz="2000" b="1" u="none" strike="noStrike" kern="1200" cap="none" spc="0" normalizeH="0" baseline="0" noProof="0">
                <a:ln>
                  <a:noFill/>
                </a:ln>
                <a:solidFill>
                  <a:schemeClr val="bg1"/>
                </a:solidFill>
                <a:effectLst/>
                <a:uLnTx/>
                <a:uFillTx/>
                <a:latin typeface="Grandview"/>
                <a:ea typeface="+mn-ea"/>
                <a:cs typeface="Arial"/>
              </a:rPr>
            </a:br>
            <a:r>
              <a:rPr kumimoji="0" lang="en-US" sz="1400" b="0" u="none" strike="noStrike" kern="1200" cap="none" normalizeH="0" noProof="0">
                <a:ln>
                  <a:noFill/>
                </a:ln>
                <a:solidFill>
                  <a:schemeClr val="bg1"/>
                </a:solidFill>
                <a:effectLst/>
                <a:uLnTx/>
                <a:uFillTx/>
                <a:latin typeface="Grandview"/>
                <a:ea typeface="+mn-ea"/>
                <a:cs typeface="+mn-cs"/>
              </a:rPr>
              <a:t>Demonstrate brand thought leadership and engage target BDMs to amplify B2B reputation and affinity  </a:t>
            </a:r>
            <a:endParaRPr kumimoji="0" lang="en-US" sz="1600" b="0" u="none" strike="noStrike" kern="1200" cap="none" normalizeH="0" noProof="0">
              <a:ln>
                <a:noFill/>
              </a:ln>
              <a:solidFill>
                <a:schemeClr val="bg1"/>
              </a:solidFill>
              <a:effectLst/>
              <a:uLnTx/>
              <a:uFillTx/>
              <a:latin typeface="Grandview"/>
              <a:ea typeface="+mn-ea"/>
              <a:cs typeface="+mn-cs"/>
            </a:endParaRPr>
          </a:p>
        </p:txBody>
      </p:sp>
      <p:sp>
        <p:nvSpPr>
          <p:cNvPr id="68" name="TextBox 67">
            <a:extLst>
              <a:ext uri="{FF2B5EF4-FFF2-40B4-BE49-F238E27FC236}">
                <a16:creationId xmlns:a16="http://schemas.microsoft.com/office/drawing/2014/main" id="{20F32C61-DE80-702C-239E-30B443B34110}"/>
              </a:ext>
            </a:extLst>
          </p:cNvPr>
          <p:cNvSpPr txBox="1"/>
          <p:nvPr/>
        </p:nvSpPr>
        <p:spPr>
          <a:xfrm>
            <a:off x="872165" y="2386497"/>
            <a:ext cx="2960586" cy="346185"/>
          </a:xfrm>
          <a:prstGeom prst="rect">
            <a:avLst/>
          </a:prstGeom>
          <a:noFill/>
        </p:spPr>
        <p:txBody>
          <a:bodyPr wrap="square" lIns="0" tIns="45720" rIns="0" bIns="45720"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US" sz="1600">
                <a:latin typeface="Grandview"/>
                <a:ea typeface="+mj-ea"/>
                <a:cs typeface="+mj-cs"/>
              </a:rPr>
              <a:t>B2B Consulting Org Case Study</a:t>
            </a:r>
          </a:p>
        </p:txBody>
      </p:sp>
      <p:sp>
        <p:nvSpPr>
          <p:cNvPr id="78" name="TextBox 77">
            <a:extLst>
              <a:ext uri="{FF2B5EF4-FFF2-40B4-BE49-F238E27FC236}">
                <a16:creationId xmlns:a16="http://schemas.microsoft.com/office/drawing/2014/main" id="{39ACEA75-4124-8A70-A3B4-F6D2369311C8}"/>
              </a:ext>
            </a:extLst>
          </p:cNvPr>
          <p:cNvSpPr txBox="1"/>
          <p:nvPr/>
        </p:nvSpPr>
        <p:spPr>
          <a:xfrm>
            <a:off x="4834727" y="3428452"/>
            <a:ext cx="6255912" cy="409664"/>
          </a:xfrm>
          <a:prstGeom prst="rect">
            <a:avLst/>
          </a:prstGeom>
          <a:noFill/>
        </p:spPr>
        <p:txBody>
          <a:bodyPr wrap="square">
            <a:spAutoFit/>
          </a:bodyPr>
          <a:lstStyle/>
          <a:p>
            <a:pPr marL="0" marR="0" lvl="0" indent="0" algn="l" defTabSz="914400" rtl="0" eaLnBrk="1" fontAlgn="auto" latinLnBrk="0" hangingPunct="1">
              <a:lnSpc>
                <a:spcPct val="110000"/>
              </a:lnSpc>
              <a:spcBef>
                <a:spcPts val="1400"/>
              </a:spcBef>
              <a:spcAft>
                <a:spcPts val="0"/>
              </a:spcAft>
              <a:buClrTx/>
              <a:buSzTx/>
              <a:buFontTx/>
              <a:buNone/>
              <a:tabLst/>
              <a:defRPr/>
            </a:pPr>
            <a:r>
              <a:rPr kumimoji="0" lang="en-US" sz="2000" b="1" i="0" u="none" strike="noStrike" kern="1200" cap="none" spc="0" normalizeH="0" baseline="0" noProof="0">
                <a:ln>
                  <a:noFill/>
                </a:ln>
                <a:solidFill>
                  <a:schemeClr val="bg1"/>
                </a:solidFill>
                <a:effectLst/>
                <a:uLnTx/>
                <a:uFillTx/>
                <a:latin typeface="Grandview"/>
                <a:ea typeface="+mn-ea"/>
                <a:cs typeface="Arial"/>
              </a:rPr>
              <a:t>Results   </a:t>
            </a:r>
          </a:p>
        </p:txBody>
      </p:sp>
      <p:sp>
        <p:nvSpPr>
          <p:cNvPr id="80" name="TextBox 79">
            <a:extLst>
              <a:ext uri="{FF2B5EF4-FFF2-40B4-BE49-F238E27FC236}">
                <a16:creationId xmlns:a16="http://schemas.microsoft.com/office/drawing/2014/main" id="{D390A134-C4E8-BC91-BAA4-59A5F64584D2}"/>
              </a:ext>
            </a:extLst>
          </p:cNvPr>
          <p:cNvSpPr txBox="1"/>
          <p:nvPr/>
        </p:nvSpPr>
        <p:spPr>
          <a:xfrm>
            <a:off x="7890541" y="4122749"/>
            <a:ext cx="4031426" cy="220060"/>
          </a:xfrm>
          <a:prstGeom prst="rect">
            <a:avLst/>
          </a:prstGeom>
          <a:noFill/>
        </p:spPr>
        <p:txBody>
          <a:bodyPr wrap="square" lIns="0" tIns="36576" rIns="0" bIns="0" rtlCol="0">
            <a:spAutoFit/>
          </a:bodyPr>
          <a:lstStyle/>
          <a:p>
            <a:pPr marL="0" marR="0" lvl="0" indent="0" algn="l" defTabSz="914400" rtl="0" eaLnBrk="1" fontAlgn="auto" latinLnBrk="0" hangingPunct="1">
              <a:lnSpc>
                <a:spcPct val="85000"/>
              </a:lnSpc>
              <a:spcBef>
                <a:spcPts val="0"/>
              </a:spcBef>
              <a:spcAft>
                <a:spcPts val="600"/>
              </a:spcAft>
              <a:buClr>
                <a:srgbClr val="FFE600"/>
              </a:buClr>
              <a:buSzPct val="70000"/>
              <a:buFontTx/>
              <a:buNone/>
              <a:tabLst/>
              <a:defRPr/>
            </a:pPr>
            <a:r>
              <a:rPr kumimoji="0" lang="en-US" sz="1400" b="1" i="0" u="none" strike="noStrike" kern="1200" cap="none" spc="0" normalizeH="0" baseline="0" noProof="0">
                <a:ln>
                  <a:noFill/>
                </a:ln>
                <a:solidFill>
                  <a:prstClr val="white"/>
                </a:solidFill>
                <a:effectLst/>
                <a:uLnTx/>
                <a:uFillTx/>
                <a:latin typeface="Grandview"/>
                <a:ea typeface="+mn-ea"/>
                <a:cs typeface="+mn-cs"/>
              </a:rPr>
              <a:t>CNBC Partnership Drove Affinity</a:t>
            </a:r>
          </a:p>
        </p:txBody>
      </p:sp>
      <p:sp>
        <p:nvSpPr>
          <p:cNvPr id="81" name="TextBox 80">
            <a:extLst>
              <a:ext uri="{FF2B5EF4-FFF2-40B4-BE49-F238E27FC236}">
                <a16:creationId xmlns:a16="http://schemas.microsoft.com/office/drawing/2014/main" id="{FB3BEC98-EDAC-EB2E-6BCD-E78C75BF874B}"/>
              </a:ext>
            </a:extLst>
          </p:cNvPr>
          <p:cNvSpPr txBox="1"/>
          <p:nvPr/>
        </p:nvSpPr>
        <p:spPr>
          <a:xfrm>
            <a:off x="4930674" y="4114607"/>
            <a:ext cx="3290945" cy="220060"/>
          </a:xfrm>
          <a:prstGeom prst="rect">
            <a:avLst/>
          </a:prstGeom>
          <a:noFill/>
        </p:spPr>
        <p:txBody>
          <a:bodyPr wrap="square" lIns="0" tIns="36576" rIns="0" bIns="0" rtlCol="0">
            <a:spAutoFit/>
          </a:bodyPr>
          <a:lstStyle/>
          <a:p>
            <a:pPr marL="0" marR="0" lvl="0" indent="0" algn="l" defTabSz="914400" rtl="0" eaLnBrk="1" fontAlgn="auto" latinLnBrk="0" hangingPunct="1">
              <a:lnSpc>
                <a:spcPct val="85000"/>
              </a:lnSpc>
              <a:spcBef>
                <a:spcPts val="0"/>
              </a:spcBef>
              <a:spcAft>
                <a:spcPts val="600"/>
              </a:spcAft>
              <a:buClr>
                <a:srgbClr val="FFE600"/>
              </a:buClr>
              <a:buSzPct val="70000"/>
              <a:buFontTx/>
              <a:buNone/>
              <a:tabLst/>
              <a:defRPr/>
            </a:pPr>
            <a:r>
              <a:rPr kumimoji="0" lang="en-US" sz="1400" b="1" i="0" u="none" strike="noStrike" kern="1200" cap="none" spc="0" normalizeH="0" baseline="0" noProof="0">
                <a:ln>
                  <a:noFill/>
                </a:ln>
                <a:solidFill>
                  <a:prstClr val="white"/>
                </a:solidFill>
                <a:effectLst/>
                <a:uLnTx/>
                <a:uFillTx/>
                <a:latin typeface="Grandview"/>
                <a:ea typeface="+mn-ea"/>
                <a:cs typeface="+mn-cs"/>
              </a:rPr>
              <a:t>Exposure Drove Brand Lift </a:t>
            </a:r>
          </a:p>
        </p:txBody>
      </p:sp>
      <p:sp>
        <p:nvSpPr>
          <p:cNvPr id="12" name="Rectangle 11">
            <a:extLst>
              <a:ext uri="{FF2B5EF4-FFF2-40B4-BE49-F238E27FC236}">
                <a16:creationId xmlns:a16="http://schemas.microsoft.com/office/drawing/2014/main" id="{5F5D95B1-827C-9D63-2D23-44C30DF618EB}"/>
              </a:ext>
            </a:extLst>
          </p:cNvPr>
          <p:cNvSpPr/>
          <p:nvPr/>
        </p:nvSpPr>
        <p:spPr>
          <a:xfrm>
            <a:off x="4851160" y="4342809"/>
            <a:ext cx="2581369" cy="892552"/>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600"/>
              </a:spcBef>
              <a:spcAft>
                <a:spcPts val="0"/>
              </a:spcAft>
              <a:buClr>
                <a:srgbClr val="6F53D7"/>
              </a:buClr>
              <a:buSzPct val="75000"/>
              <a:buFontTx/>
              <a:buNone/>
              <a:tabLst/>
              <a:defRPr/>
            </a:pPr>
            <a:r>
              <a:rPr kumimoji="0" lang="en-US" sz="4000" b="1" i="0" u="none" strike="noStrike" kern="1200" cap="none" spc="0" normalizeH="0" baseline="0" noProof="0">
                <a:ln>
                  <a:noFill/>
                </a:ln>
                <a:solidFill>
                  <a:prstClr val="white"/>
                </a:solidFill>
                <a:effectLst/>
                <a:uLnTx/>
                <a:uFillTx/>
                <a:latin typeface="Grandview"/>
                <a:ea typeface="+mn-ea"/>
                <a:cs typeface="+mn-cs"/>
              </a:rPr>
              <a:t>+13% </a:t>
            </a:r>
            <a:br>
              <a:rPr kumimoji="0" lang="en-US" sz="2400" b="1" i="0" u="none" strike="noStrike" kern="1200" cap="none" spc="0" normalizeH="0" baseline="0" noProof="0">
                <a:ln>
                  <a:noFill/>
                </a:ln>
                <a:solidFill>
                  <a:prstClr val="white"/>
                </a:solidFill>
                <a:effectLst/>
                <a:uLnTx/>
                <a:uFillTx/>
                <a:latin typeface="Grandview"/>
                <a:ea typeface="+mn-ea"/>
                <a:cs typeface="+mn-cs"/>
              </a:rPr>
            </a:br>
            <a:r>
              <a:rPr lang="en-US" sz="1200">
                <a:solidFill>
                  <a:prstClr val="white"/>
                </a:solidFill>
                <a:latin typeface="Grandview"/>
              </a:rPr>
              <a:t>Brand Opinion</a:t>
            </a:r>
            <a:endParaRPr kumimoji="0" lang="en-US" sz="1100" i="0" u="none" strike="noStrike" kern="1200" cap="none" spc="0" normalizeH="0" baseline="0" noProof="0">
              <a:ln>
                <a:noFill/>
              </a:ln>
              <a:solidFill>
                <a:prstClr val="white"/>
              </a:solidFill>
              <a:effectLst/>
              <a:uLnTx/>
              <a:uFillTx/>
              <a:latin typeface="Grandview"/>
              <a:ea typeface="+mn-ea"/>
              <a:cs typeface="+mn-cs"/>
            </a:endParaRPr>
          </a:p>
        </p:txBody>
      </p:sp>
      <p:sp>
        <p:nvSpPr>
          <p:cNvPr id="15" name="Rectangle 14">
            <a:extLst>
              <a:ext uri="{FF2B5EF4-FFF2-40B4-BE49-F238E27FC236}">
                <a16:creationId xmlns:a16="http://schemas.microsoft.com/office/drawing/2014/main" id="{00812460-456A-EC77-42B7-8A85AB0F2AC6}"/>
              </a:ext>
            </a:extLst>
          </p:cNvPr>
          <p:cNvSpPr/>
          <p:nvPr/>
        </p:nvSpPr>
        <p:spPr>
          <a:xfrm>
            <a:off x="7807222" y="4294725"/>
            <a:ext cx="2209334" cy="1077218"/>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600"/>
              </a:spcBef>
              <a:spcAft>
                <a:spcPts val="0"/>
              </a:spcAft>
              <a:buClr>
                <a:srgbClr val="6F53D7"/>
              </a:buClr>
              <a:buSzPct val="75000"/>
              <a:buFontTx/>
              <a:buNone/>
              <a:tabLst/>
              <a:defRPr/>
            </a:pPr>
            <a:r>
              <a:rPr kumimoji="0" lang="en-US" sz="4000" b="1" i="0" u="none" strike="noStrike" kern="1200" cap="none" spc="0" normalizeH="0" baseline="0" noProof="0">
                <a:ln>
                  <a:noFill/>
                </a:ln>
                <a:solidFill>
                  <a:prstClr val="white"/>
                </a:solidFill>
                <a:effectLst/>
                <a:uLnTx/>
                <a:uFillTx/>
                <a:latin typeface="Grandview"/>
                <a:ea typeface="+mn-ea"/>
                <a:cs typeface="+mn-cs"/>
              </a:rPr>
              <a:t>92% </a:t>
            </a:r>
            <a:br>
              <a:rPr kumimoji="0" lang="en-US" sz="2400" b="1" i="0" u="none" strike="noStrike" kern="1200" cap="none" spc="0" normalizeH="0" baseline="0" noProof="0">
                <a:ln>
                  <a:noFill/>
                </a:ln>
                <a:solidFill>
                  <a:prstClr val="white"/>
                </a:solidFill>
                <a:effectLst/>
                <a:uLnTx/>
                <a:uFillTx/>
                <a:latin typeface="Grandview"/>
                <a:ea typeface="+mn-ea"/>
                <a:cs typeface="+mn-cs"/>
              </a:rPr>
            </a:br>
            <a:r>
              <a:rPr kumimoji="0" lang="en-US" sz="1200" i="0" u="none" strike="noStrike" kern="1200" cap="none" spc="0" normalizeH="0" baseline="0" noProof="0">
                <a:ln>
                  <a:noFill/>
                </a:ln>
                <a:solidFill>
                  <a:prstClr val="white"/>
                </a:solidFill>
                <a:effectLst/>
                <a:uLnTx/>
                <a:uFillTx/>
                <a:latin typeface="Grandview"/>
                <a:ea typeface="+mn-ea"/>
                <a:cs typeface="+mn-cs"/>
              </a:rPr>
              <a:t>agree this brand is a good fit for CNBC</a:t>
            </a:r>
            <a:endParaRPr kumimoji="0" lang="en-US" sz="1100" i="0" u="none" strike="noStrike" kern="1200" cap="none" spc="0" normalizeH="0" baseline="0" noProof="0">
              <a:ln>
                <a:noFill/>
              </a:ln>
              <a:solidFill>
                <a:prstClr val="white"/>
              </a:solidFill>
              <a:effectLst/>
              <a:uLnTx/>
              <a:uFillTx/>
              <a:latin typeface="Grandview" panose="020B0502040204020203" pitchFamily="34" charset="0"/>
              <a:ea typeface="+mn-ea"/>
              <a:cs typeface="+mn-cs"/>
            </a:endParaRPr>
          </a:p>
        </p:txBody>
      </p:sp>
      <p:sp>
        <p:nvSpPr>
          <p:cNvPr id="18" name="Rectangle 17">
            <a:extLst>
              <a:ext uri="{FF2B5EF4-FFF2-40B4-BE49-F238E27FC236}">
                <a16:creationId xmlns:a16="http://schemas.microsoft.com/office/drawing/2014/main" id="{9E472709-D22A-4C34-5B1C-9CFE7FB812D1}"/>
              </a:ext>
            </a:extLst>
          </p:cNvPr>
          <p:cNvSpPr/>
          <p:nvPr/>
        </p:nvSpPr>
        <p:spPr>
          <a:xfrm>
            <a:off x="4832765" y="5234040"/>
            <a:ext cx="2581369" cy="892552"/>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600"/>
              </a:spcBef>
              <a:spcAft>
                <a:spcPts val="0"/>
              </a:spcAft>
              <a:buClr>
                <a:srgbClr val="6F53D7"/>
              </a:buClr>
              <a:buSzPct val="75000"/>
              <a:buFontTx/>
              <a:buNone/>
              <a:tabLst/>
              <a:defRPr/>
            </a:pPr>
            <a:r>
              <a:rPr kumimoji="0" lang="en-US" sz="4000" b="1" i="0" u="none" strike="noStrike" kern="1200" cap="none" spc="0" normalizeH="0" baseline="0" noProof="0">
                <a:ln>
                  <a:noFill/>
                </a:ln>
                <a:solidFill>
                  <a:prstClr val="white"/>
                </a:solidFill>
                <a:effectLst/>
                <a:uLnTx/>
                <a:uFillTx/>
                <a:latin typeface="Grandview"/>
                <a:ea typeface="+mn-ea"/>
                <a:cs typeface="+mn-cs"/>
              </a:rPr>
              <a:t>+17% </a:t>
            </a:r>
            <a:br>
              <a:rPr kumimoji="0" lang="en-US" sz="2400" b="1" i="0" u="none" strike="noStrike" kern="1200" cap="none" spc="0" normalizeH="0" baseline="0" noProof="0">
                <a:ln>
                  <a:noFill/>
                </a:ln>
                <a:solidFill>
                  <a:prstClr val="white"/>
                </a:solidFill>
                <a:effectLst/>
                <a:uLnTx/>
                <a:uFillTx/>
                <a:latin typeface="Grandview"/>
                <a:ea typeface="+mn-ea"/>
                <a:cs typeface="+mn-cs"/>
              </a:rPr>
            </a:br>
            <a:r>
              <a:rPr kumimoji="0" lang="en-US" sz="1200" i="0" u="none" strike="noStrike" kern="1200" cap="none" spc="0" normalizeH="0" baseline="0" noProof="0">
                <a:ln>
                  <a:noFill/>
                </a:ln>
                <a:solidFill>
                  <a:prstClr val="white"/>
                </a:solidFill>
                <a:effectLst/>
                <a:uLnTx/>
                <a:uFillTx/>
                <a:latin typeface="Grandview"/>
                <a:ea typeface="+mn-ea"/>
                <a:cs typeface="+mn-cs"/>
              </a:rPr>
              <a:t>Recommendation</a:t>
            </a:r>
            <a:endParaRPr kumimoji="0" lang="en-US" sz="1100" i="0" u="none" strike="noStrike" kern="1200" cap="none" spc="0" normalizeH="0" baseline="0" noProof="0">
              <a:ln>
                <a:noFill/>
              </a:ln>
              <a:solidFill>
                <a:prstClr val="white"/>
              </a:solidFill>
              <a:effectLst/>
              <a:uLnTx/>
              <a:uFillTx/>
              <a:latin typeface="Grandview"/>
              <a:ea typeface="+mn-ea"/>
              <a:cs typeface="+mn-cs"/>
            </a:endParaRPr>
          </a:p>
        </p:txBody>
      </p:sp>
    </p:spTree>
    <p:extLst>
      <p:ext uri="{BB962C8B-B14F-4D97-AF65-F5344CB8AC3E}">
        <p14:creationId xmlns:p14="http://schemas.microsoft.com/office/powerpoint/2010/main" val="2774494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C35BE-5F9A-8225-1BC7-7C1CE6C0DB9C}"/>
            </a:ext>
          </a:extLst>
        </p:cNvPr>
        <p:cNvGrpSpPr/>
        <p:nvPr/>
      </p:nvGrpSpPr>
      <p:grpSpPr>
        <a:xfrm>
          <a:off x="0" y="0"/>
          <a:ext cx="0" cy="0"/>
          <a:chOff x="0" y="0"/>
          <a:chExt cx="0" cy="0"/>
        </a:xfrm>
      </p:grpSpPr>
      <p:sp>
        <p:nvSpPr>
          <p:cNvPr id="66" name="Rounded Rectangle 47">
            <a:extLst>
              <a:ext uri="{FF2B5EF4-FFF2-40B4-BE49-F238E27FC236}">
                <a16:creationId xmlns:a16="http://schemas.microsoft.com/office/drawing/2014/main" id="{BF8DC704-A007-EDC3-BCA8-E84DDA21843A}"/>
              </a:ext>
            </a:extLst>
          </p:cNvPr>
          <p:cNvSpPr/>
          <p:nvPr/>
        </p:nvSpPr>
        <p:spPr>
          <a:xfrm>
            <a:off x="739313" y="1570567"/>
            <a:ext cx="3320036" cy="2924736"/>
          </a:xfrm>
          <a:prstGeom prst="roundRect">
            <a:avLst>
              <a:gd name="adj" fmla="val 489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sp>
        <p:nvSpPr>
          <p:cNvPr id="3" name="Slide Number Placeholder 2">
            <a:extLst>
              <a:ext uri="{FF2B5EF4-FFF2-40B4-BE49-F238E27FC236}">
                <a16:creationId xmlns:a16="http://schemas.microsoft.com/office/drawing/2014/main" id="{06ED2763-0B45-B943-FF84-2835BF95F99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4C2C2-D810-4C4F-B43D-1CC8DBDFC0E5}" type="slidenum">
              <a:rPr kumimoji="0" lang="en-US" sz="700" b="0" i="0" u="none" strike="noStrike" kern="1200" cap="none" spc="0" normalizeH="0" baseline="0" noProof="0" smtClean="0">
                <a:ln>
                  <a:noFill/>
                </a:ln>
                <a:solidFill>
                  <a:srgbClr val="FFFFFF"/>
                </a:solidFill>
                <a:effectLst/>
                <a:uLnTx/>
                <a:uFillTx/>
                <a:latin typeface="Grandview"/>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700" b="0" i="0" u="none" strike="noStrike" kern="1200" cap="none" spc="0" normalizeH="0" baseline="0" noProof="0">
              <a:ln>
                <a:noFill/>
              </a:ln>
              <a:solidFill>
                <a:srgbClr val="FFFFFF"/>
              </a:solidFill>
              <a:effectLst/>
              <a:uLnTx/>
              <a:uFillTx/>
              <a:latin typeface="Grandview"/>
              <a:ea typeface="+mn-ea"/>
              <a:cs typeface="+mn-cs"/>
            </a:endParaRPr>
          </a:p>
        </p:txBody>
      </p:sp>
      <p:sp>
        <p:nvSpPr>
          <p:cNvPr id="9" name="Snip Single Corner Rectangle 8">
            <a:extLst>
              <a:ext uri="{FF2B5EF4-FFF2-40B4-BE49-F238E27FC236}">
                <a16:creationId xmlns:a16="http://schemas.microsoft.com/office/drawing/2014/main" id="{A64A0D6A-94ED-A0B0-585B-7F0260A075F6}"/>
              </a:ext>
            </a:extLst>
          </p:cNvPr>
          <p:cNvSpPr/>
          <p:nvPr/>
        </p:nvSpPr>
        <p:spPr>
          <a:xfrm rot="5400000">
            <a:off x="5101256" y="1246470"/>
            <a:ext cx="1177383" cy="2793758"/>
          </a:xfrm>
          <a:prstGeom prst="snip1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sp>
        <p:nvSpPr>
          <p:cNvPr id="13" name="Snip Single Corner Rectangle 12">
            <a:extLst>
              <a:ext uri="{FF2B5EF4-FFF2-40B4-BE49-F238E27FC236}">
                <a16:creationId xmlns:a16="http://schemas.microsoft.com/office/drawing/2014/main" id="{E1AD0035-0DF5-1A02-2885-42FC261EB8B5}"/>
              </a:ext>
            </a:extLst>
          </p:cNvPr>
          <p:cNvSpPr/>
          <p:nvPr/>
        </p:nvSpPr>
        <p:spPr>
          <a:xfrm rot="5400000">
            <a:off x="5060231" y="4786969"/>
            <a:ext cx="1202659" cy="2755760"/>
          </a:xfrm>
          <a:prstGeom prst="snip1Rect">
            <a:avLst>
              <a:gd name="adj" fmla="val 0"/>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Grandview"/>
              <a:ea typeface="+mn-ea"/>
              <a:cs typeface="+mn-cs"/>
            </a:endParaRPr>
          </a:p>
        </p:txBody>
      </p:sp>
      <p:sp>
        <p:nvSpPr>
          <p:cNvPr id="14" name="Snip Single Corner Rectangle 13">
            <a:extLst>
              <a:ext uri="{FF2B5EF4-FFF2-40B4-BE49-F238E27FC236}">
                <a16:creationId xmlns:a16="http://schemas.microsoft.com/office/drawing/2014/main" id="{DC4A4BFC-33F0-0AEF-C842-D7A6DDAD4B55}"/>
              </a:ext>
            </a:extLst>
          </p:cNvPr>
          <p:cNvSpPr/>
          <p:nvPr/>
        </p:nvSpPr>
        <p:spPr>
          <a:xfrm rot="5400000">
            <a:off x="9286580" y="4827527"/>
            <a:ext cx="1202659" cy="2804397"/>
          </a:xfrm>
          <a:prstGeom prst="snip1Rect">
            <a:avLst>
              <a:gd name="adj" fmla="val 0"/>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Grandview"/>
              <a:ea typeface="+mn-ea"/>
              <a:cs typeface="+mn-cs"/>
            </a:endParaRPr>
          </a:p>
        </p:txBody>
      </p:sp>
      <p:sp>
        <p:nvSpPr>
          <p:cNvPr id="47" name="Snip Single Corner Rectangle 46">
            <a:extLst>
              <a:ext uri="{FF2B5EF4-FFF2-40B4-BE49-F238E27FC236}">
                <a16:creationId xmlns:a16="http://schemas.microsoft.com/office/drawing/2014/main" id="{B27B6727-4051-72A6-D3D3-9B303BE71BE6}"/>
              </a:ext>
            </a:extLst>
          </p:cNvPr>
          <p:cNvSpPr/>
          <p:nvPr/>
        </p:nvSpPr>
        <p:spPr>
          <a:xfrm rot="5400000">
            <a:off x="1276573" y="1881163"/>
            <a:ext cx="1037809" cy="2777247"/>
          </a:xfrm>
          <a:prstGeom prst="snip1Rect">
            <a:avLst>
              <a:gd name="adj" fmla="val 0"/>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Grandview"/>
              <a:ea typeface="+mn-ea"/>
              <a:cs typeface="+mn-cs"/>
            </a:endParaRPr>
          </a:p>
        </p:txBody>
      </p:sp>
      <p:sp>
        <p:nvSpPr>
          <p:cNvPr id="50" name="Snip Single Corner Rectangle 49">
            <a:extLst>
              <a:ext uri="{FF2B5EF4-FFF2-40B4-BE49-F238E27FC236}">
                <a16:creationId xmlns:a16="http://schemas.microsoft.com/office/drawing/2014/main" id="{FED39543-07A3-740A-2DAA-F2697FD33F3D}"/>
              </a:ext>
            </a:extLst>
          </p:cNvPr>
          <p:cNvSpPr/>
          <p:nvPr/>
        </p:nvSpPr>
        <p:spPr>
          <a:xfrm rot="5400000">
            <a:off x="1374237" y="196847"/>
            <a:ext cx="1037809" cy="2777247"/>
          </a:xfrm>
          <a:prstGeom prst="snip1Rect">
            <a:avLst>
              <a:gd name="adj" fmla="val 0"/>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Grandview"/>
              <a:ea typeface="+mn-ea"/>
              <a:cs typeface="+mn-cs"/>
            </a:endParaRPr>
          </a:p>
        </p:txBody>
      </p:sp>
      <p:sp>
        <p:nvSpPr>
          <p:cNvPr id="65" name="TextBox 64">
            <a:extLst>
              <a:ext uri="{FF2B5EF4-FFF2-40B4-BE49-F238E27FC236}">
                <a16:creationId xmlns:a16="http://schemas.microsoft.com/office/drawing/2014/main" id="{9EA514DD-1296-60F4-436D-AD01E4C7E579}"/>
              </a:ext>
            </a:extLst>
          </p:cNvPr>
          <p:cNvSpPr txBox="1"/>
          <p:nvPr/>
        </p:nvSpPr>
        <p:spPr>
          <a:xfrm>
            <a:off x="739313" y="4613450"/>
            <a:ext cx="3405258" cy="111960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10000"/>
              </a:lnSpc>
              <a:spcBef>
                <a:spcPts val="1400"/>
              </a:spcBef>
              <a:spcAft>
                <a:spcPts val="0"/>
              </a:spcAft>
              <a:buClrTx/>
              <a:buSzTx/>
              <a:buFontTx/>
              <a:buNone/>
              <a:tabLst/>
              <a:defRPr/>
            </a:pPr>
            <a:r>
              <a:rPr kumimoji="0" lang="en-US" sz="2000" b="1" u="none" strike="noStrike" kern="1200" cap="none" spc="0" normalizeH="0" baseline="0" noProof="0">
                <a:ln>
                  <a:noFill/>
                </a:ln>
                <a:solidFill>
                  <a:srgbClr val="FFFFFF"/>
                </a:solidFill>
                <a:effectLst/>
                <a:uLnTx/>
                <a:uFillTx/>
                <a:latin typeface="Grandview"/>
                <a:ea typeface="+mn-ea"/>
                <a:cs typeface="Arial"/>
              </a:rPr>
              <a:t>Challenge </a:t>
            </a:r>
            <a:br>
              <a:rPr kumimoji="0" lang="en-US" sz="2000" b="1" u="none" strike="noStrike" kern="1200" cap="none" spc="0" normalizeH="0" baseline="0" noProof="0">
                <a:ln>
                  <a:noFill/>
                </a:ln>
                <a:solidFill>
                  <a:srgbClr val="FFFFFF"/>
                </a:solidFill>
                <a:effectLst/>
                <a:uLnTx/>
                <a:uFillTx/>
                <a:latin typeface="Grandview"/>
                <a:ea typeface="+mn-ea"/>
                <a:cs typeface="Arial"/>
              </a:rPr>
            </a:br>
            <a:r>
              <a:rPr kumimoji="0" lang="en-US" sz="1400" b="0" u="none" strike="noStrike" kern="1200" cap="none" spc="0" normalizeH="0" baseline="0" noProof="0">
                <a:ln>
                  <a:noFill/>
                </a:ln>
                <a:solidFill>
                  <a:srgbClr val="FFFFFF"/>
                </a:solidFill>
                <a:effectLst/>
                <a:uLnTx/>
                <a:uFillTx/>
                <a:latin typeface="Grandview"/>
                <a:ea typeface="+mn-ea"/>
                <a:cs typeface="+mn-cs"/>
              </a:rPr>
              <a:t>A leading IT company wanted to make the most of their linear ad spend to drive search engagement</a:t>
            </a:r>
            <a:endParaRPr kumimoji="0" lang="en-US" sz="1600" b="0" u="none" strike="noStrike" kern="1200" cap="none" spc="0" normalizeH="0" baseline="0" noProof="0">
              <a:ln>
                <a:noFill/>
              </a:ln>
              <a:solidFill>
                <a:srgbClr val="FFFFFF"/>
              </a:solidFill>
              <a:effectLst/>
              <a:uLnTx/>
              <a:uFillTx/>
              <a:latin typeface="Grandview"/>
              <a:ea typeface="+mn-ea"/>
              <a:cs typeface="+mn-cs"/>
            </a:endParaRPr>
          </a:p>
        </p:txBody>
      </p:sp>
      <p:sp>
        <p:nvSpPr>
          <p:cNvPr id="2" name="Text Placeholder 4">
            <a:extLst>
              <a:ext uri="{FF2B5EF4-FFF2-40B4-BE49-F238E27FC236}">
                <a16:creationId xmlns:a16="http://schemas.microsoft.com/office/drawing/2014/main" id="{502FCA0B-E0B1-717E-0D45-E5E9AE4512C3}"/>
              </a:ext>
            </a:extLst>
          </p:cNvPr>
          <p:cNvSpPr txBox="1">
            <a:spLocks/>
          </p:cNvSpPr>
          <p:nvPr/>
        </p:nvSpPr>
        <p:spPr>
          <a:xfrm>
            <a:off x="4948403" y="885127"/>
            <a:ext cx="5923301" cy="533208"/>
          </a:xfrm>
          <a:prstGeom prst="rect">
            <a:avLst/>
          </a:prstGeom>
        </p:spPr>
        <p:txBody>
          <a:bodyPr vert="horz" lIns="0" tIns="0" rIns="0" bIns="0" rtlCol="0">
            <a:noAutofit/>
          </a:bodyPr>
          <a:lstStyle>
            <a:lvl1pPr marL="177800" indent="-177800"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1pPr>
            <a:lvl2pPr marL="287338" indent="-109538"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2pPr>
            <a:lvl3pPr marL="465138" indent="-177800"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3pPr>
            <a:lvl4pPr marL="635000" indent="-169863"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4pPr>
            <a:lvl5pPr marL="803275" indent="-168275"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200">
                <a:solidFill>
                  <a:schemeClr val="bg1"/>
                </a:solidFill>
                <a:ea typeface="Calibri" panose="020F0502020204030204" pitchFamily="34" charset="0"/>
              </a:rPr>
              <a:t>Optimization resulted in </a:t>
            </a:r>
            <a:r>
              <a:rPr lang="en-US" sz="1200" b="1">
                <a:solidFill>
                  <a:schemeClr val="bg1"/>
                </a:solidFill>
                <a:ea typeface="Calibri" panose="020F0502020204030204" pitchFamily="34" charset="0"/>
              </a:rPr>
              <a:t>expanding number of linear properties purchased</a:t>
            </a:r>
            <a:r>
              <a:rPr lang="en-US" sz="1200">
                <a:solidFill>
                  <a:schemeClr val="bg1"/>
                </a:solidFill>
                <a:ea typeface="Calibri" panose="020F0502020204030204" pitchFamily="34" charset="0"/>
              </a:rPr>
              <a:t>, while also </a:t>
            </a:r>
            <a:r>
              <a:rPr lang="en-US" sz="1200" b="1">
                <a:solidFill>
                  <a:schemeClr val="bg1"/>
                </a:solidFill>
                <a:ea typeface="Calibri" panose="020F0502020204030204" pitchFamily="34" charset="0"/>
              </a:rPr>
              <a:t>increasing CNBC, and still including Golf </a:t>
            </a:r>
          </a:p>
          <a:p>
            <a:endParaRPr lang="en-US" sz="800">
              <a:solidFill>
                <a:schemeClr val="bg1"/>
              </a:solidFill>
            </a:endParaRPr>
          </a:p>
        </p:txBody>
      </p:sp>
      <p:sp>
        <p:nvSpPr>
          <p:cNvPr id="4" name="Rectangle 3">
            <a:extLst>
              <a:ext uri="{FF2B5EF4-FFF2-40B4-BE49-F238E27FC236}">
                <a16:creationId xmlns:a16="http://schemas.microsoft.com/office/drawing/2014/main" id="{28D11573-7609-C5F7-DA42-1D88008C27A8}"/>
              </a:ext>
            </a:extLst>
          </p:cNvPr>
          <p:cNvSpPr/>
          <p:nvPr/>
        </p:nvSpPr>
        <p:spPr>
          <a:xfrm>
            <a:off x="6448785" y="1400042"/>
            <a:ext cx="4662591" cy="1491134"/>
          </a:xfrm>
          <a:prstGeom prst="rect">
            <a:avLst/>
          </a:prstGeom>
          <a:solidFill>
            <a:schemeClr val="bg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entagon 34">
            <a:extLst>
              <a:ext uri="{FF2B5EF4-FFF2-40B4-BE49-F238E27FC236}">
                <a16:creationId xmlns:a16="http://schemas.microsoft.com/office/drawing/2014/main" id="{46EABCBD-48DE-0D28-B525-1E0CD61D8BA5}"/>
              </a:ext>
            </a:extLst>
          </p:cNvPr>
          <p:cNvSpPr/>
          <p:nvPr/>
        </p:nvSpPr>
        <p:spPr>
          <a:xfrm>
            <a:off x="4947099" y="1400042"/>
            <a:ext cx="3041578" cy="1491134"/>
          </a:xfrm>
          <a:prstGeom prst="homePlate">
            <a:avLst>
              <a:gd name="adj" fmla="val 510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A032F4F-5227-1379-05B5-52A87298C3B6}"/>
              </a:ext>
            </a:extLst>
          </p:cNvPr>
          <p:cNvSpPr txBox="1"/>
          <p:nvPr/>
        </p:nvSpPr>
        <p:spPr>
          <a:xfrm>
            <a:off x="9820094" y="1402869"/>
            <a:ext cx="1537341" cy="307072"/>
          </a:xfrm>
          <a:prstGeom prst="rect">
            <a:avLst/>
          </a:prstGeom>
          <a:noFill/>
        </p:spPr>
        <p:txBody>
          <a:bodyPr wrap="square" lIns="0" tIns="45720" rIns="0" bIns="45720" rtlCol="0">
            <a:spAutoFit/>
          </a:bodyPr>
          <a:lstStyle/>
          <a:p>
            <a:pPr algn="l">
              <a:lnSpc>
                <a:spcPct val="110000"/>
              </a:lnSpc>
            </a:pPr>
            <a:r>
              <a:rPr lang="en-US" sz="1400" b="1" spc="300"/>
              <a:t>OPTIMIZED </a:t>
            </a:r>
          </a:p>
        </p:txBody>
      </p:sp>
      <p:sp>
        <p:nvSpPr>
          <p:cNvPr id="8" name="TextBox 7">
            <a:extLst>
              <a:ext uri="{FF2B5EF4-FFF2-40B4-BE49-F238E27FC236}">
                <a16:creationId xmlns:a16="http://schemas.microsoft.com/office/drawing/2014/main" id="{2E9735DD-F6D0-AC94-D493-FC3354B8405E}"/>
              </a:ext>
            </a:extLst>
          </p:cNvPr>
          <p:cNvSpPr txBox="1"/>
          <p:nvPr/>
        </p:nvSpPr>
        <p:spPr>
          <a:xfrm>
            <a:off x="5040157" y="1402869"/>
            <a:ext cx="1752141" cy="307072"/>
          </a:xfrm>
          <a:prstGeom prst="rect">
            <a:avLst/>
          </a:prstGeom>
          <a:noFill/>
        </p:spPr>
        <p:txBody>
          <a:bodyPr wrap="square" lIns="0" tIns="45720" rIns="0" bIns="45720" rtlCol="0">
            <a:spAutoFit/>
          </a:bodyPr>
          <a:lstStyle/>
          <a:p>
            <a:pPr algn="l">
              <a:lnSpc>
                <a:spcPct val="110000"/>
              </a:lnSpc>
            </a:pPr>
            <a:r>
              <a:rPr lang="en-US" sz="1400" spc="300">
                <a:solidFill>
                  <a:srgbClr val="100FCF"/>
                </a:solidFill>
              </a:rPr>
              <a:t>UNOPTIMIZED</a:t>
            </a:r>
            <a:r>
              <a:rPr lang="en-US" sz="1400" b="1" spc="300">
                <a:solidFill>
                  <a:srgbClr val="6C9A8B"/>
                </a:solidFill>
              </a:rPr>
              <a:t> </a:t>
            </a:r>
          </a:p>
        </p:txBody>
      </p:sp>
      <p:sp>
        <p:nvSpPr>
          <p:cNvPr id="10" name="TextBox 9">
            <a:extLst>
              <a:ext uri="{FF2B5EF4-FFF2-40B4-BE49-F238E27FC236}">
                <a16:creationId xmlns:a16="http://schemas.microsoft.com/office/drawing/2014/main" id="{0EB2B2BA-058C-7E4A-06F3-281B007C235D}"/>
              </a:ext>
            </a:extLst>
          </p:cNvPr>
          <p:cNvSpPr txBox="1"/>
          <p:nvPr/>
        </p:nvSpPr>
        <p:spPr>
          <a:xfrm>
            <a:off x="5040157" y="1668966"/>
            <a:ext cx="2379854" cy="307072"/>
          </a:xfrm>
          <a:prstGeom prst="rect">
            <a:avLst/>
          </a:prstGeom>
          <a:noFill/>
        </p:spPr>
        <p:txBody>
          <a:bodyPr wrap="square" lIns="0" tIns="45720" rIns="0" bIns="45720" rtlCol="0">
            <a:spAutoFit/>
          </a:bodyPr>
          <a:lstStyle/>
          <a:p>
            <a:pPr algn="l">
              <a:lnSpc>
                <a:spcPct val="110000"/>
              </a:lnSpc>
            </a:pPr>
            <a:r>
              <a:rPr lang="en-US" sz="1400"/>
              <a:t>Number of Properties: </a:t>
            </a:r>
            <a:r>
              <a:rPr lang="en-US" sz="1400" b="1"/>
              <a:t>3</a:t>
            </a:r>
            <a:r>
              <a:rPr lang="en-US" sz="1400"/>
              <a:t> </a:t>
            </a:r>
          </a:p>
        </p:txBody>
      </p:sp>
      <p:sp>
        <p:nvSpPr>
          <p:cNvPr id="11" name="TextBox 10">
            <a:extLst>
              <a:ext uri="{FF2B5EF4-FFF2-40B4-BE49-F238E27FC236}">
                <a16:creationId xmlns:a16="http://schemas.microsoft.com/office/drawing/2014/main" id="{A67F8E59-692F-3B44-4650-0B4B99CEF776}"/>
              </a:ext>
            </a:extLst>
          </p:cNvPr>
          <p:cNvSpPr txBox="1"/>
          <p:nvPr/>
        </p:nvSpPr>
        <p:spPr>
          <a:xfrm>
            <a:off x="7849807" y="1668966"/>
            <a:ext cx="2379854" cy="307072"/>
          </a:xfrm>
          <a:prstGeom prst="rect">
            <a:avLst/>
          </a:prstGeom>
          <a:noFill/>
        </p:spPr>
        <p:txBody>
          <a:bodyPr wrap="square" lIns="0" tIns="45720" rIns="0" bIns="45720" rtlCol="0">
            <a:spAutoFit/>
          </a:bodyPr>
          <a:lstStyle/>
          <a:p>
            <a:pPr algn="l">
              <a:lnSpc>
                <a:spcPct val="110000"/>
              </a:lnSpc>
            </a:pPr>
            <a:r>
              <a:rPr lang="en-US" sz="1400"/>
              <a:t>Number of Properties: </a:t>
            </a:r>
            <a:r>
              <a:rPr lang="en-US" sz="1400" b="1"/>
              <a:t>7</a:t>
            </a:r>
            <a:r>
              <a:rPr lang="en-US" sz="1400"/>
              <a:t> </a:t>
            </a:r>
          </a:p>
        </p:txBody>
      </p:sp>
      <p:pic>
        <p:nvPicPr>
          <p:cNvPr id="15" name="Graphic 14">
            <a:extLst>
              <a:ext uri="{FF2B5EF4-FFF2-40B4-BE49-F238E27FC236}">
                <a16:creationId xmlns:a16="http://schemas.microsoft.com/office/drawing/2014/main" id="{DB4B181A-D1FA-7A8F-0CC4-3438B1100C3B}"/>
              </a:ext>
            </a:extLst>
          </p:cNvPr>
          <p:cNvPicPr>
            <a:picLocks noChangeAspect="1"/>
          </p:cNvPicPr>
          <p:nvPr/>
        </p:nvPicPr>
        <p:blipFill rotWithShape="1">
          <a:blip>
            <a:extLst>
              <a:ext uri="{96DAC541-7B7A-43D3-8B79-37D633B846F1}">
                <asvg:svgBlip xmlns:asvg="http://schemas.microsoft.com/office/drawing/2016/SVG/main" r:embed="rId3"/>
              </a:ext>
            </a:extLst>
          </a:blip>
          <a:srcRect t="21194" b="21194"/>
          <a:stretch/>
        </p:blipFill>
        <p:spPr>
          <a:xfrm>
            <a:off x="5763331" y="2032936"/>
            <a:ext cx="1028967" cy="533529"/>
          </a:xfrm>
          <a:prstGeom prst="rect">
            <a:avLst/>
          </a:prstGeom>
        </p:spPr>
      </p:pic>
      <p:pic>
        <p:nvPicPr>
          <p:cNvPr id="16" name="Graphic 15">
            <a:extLst>
              <a:ext uri="{FF2B5EF4-FFF2-40B4-BE49-F238E27FC236}">
                <a16:creationId xmlns:a16="http://schemas.microsoft.com/office/drawing/2014/main" id="{E63936D4-9162-891F-4BE4-19C039A4528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904408" y="1893789"/>
            <a:ext cx="902024" cy="811822"/>
          </a:xfrm>
          <a:prstGeom prst="rect">
            <a:avLst/>
          </a:prstGeom>
        </p:spPr>
      </p:pic>
      <p:pic>
        <p:nvPicPr>
          <p:cNvPr id="18" name="Graphic 17">
            <a:extLst>
              <a:ext uri="{FF2B5EF4-FFF2-40B4-BE49-F238E27FC236}">
                <a16:creationId xmlns:a16="http://schemas.microsoft.com/office/drawing/2014/main" id="{EC46048C-6ED5-113B-DEA9-FF1F7FCAAAC5}"/>
              </a:ext>
            </a:extLst>
          </p:cNvPr>
          <p:cNvPicPr>
            <a:picLocks noChangeAspect="1"/>
          </p:cNvPicPr>
          <p:nvPr/>
        </p:nvPicPr>
        <p:blipFill rotWithShape="1">
          <a:blip>
            <a:extLst>
              <a:ext uri="{96DAC541-7B7A-43D3-8B79-37D633B846F1}">
                <asvg:svgBlip xmlns:asvg="http://schemas.microsoft.com/office/drawing/2016/SVG/main" r:embed="rId5"/>
              </a:ext>
            </a:extLst>
          </a:blip>
          <a:srcRect t="21194" b="21194"/>
          <a:stretch/>
        </p:blipFill>
        <p:spPr>
          <a:xfrm>
            <a:off x="8076502" y="1905317"/>
            <a:ext cx="902023" cy="467707"/>
          </a:xfrm>
          <a:prstGeom prst="rect">
            <a:avLst/>
          </a:prstGeom>
        </p:spPr>
      </p:pic>
      <p:pic>
        <p:nvPicPr>
          <p:cNvPr id="19" name="Graphic 18">
            <a:extLst>
              <a:ext uri="{FF2B5EF4-FFF2-40B4-BE49-F238E27FC236}">
                <a16:creationId xmlns:a16="http://schemas.microsoft.com/office/drawing/2014/main" id="{43F70658-278B-841E-5AA4-0C34DA6A6BFC}"/>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9823636" y="1798516"/>
            <a:ext cx="757010" cy="681309"/>
          </a:xfrm>
          <a:prstGeom prst="rect">
            <a:avLst/>
          </a:prstGeom>
        </p:spPr>
      </p:pic>
      <p:pic>
        <p:nvPicPr>
          <p:cNvPr id="20" name="Graphic 19">
            <a:extLst>
              <a:ext uri="{FF2B5EF4-FFF2-40B4-BE49-F238E27FC236}">
                <a16:creationId xmlns:a16="http://schemas.microsoft.com/office/drawing/2014/main" id="{04A12F8F-2DC9-0911-D92C-58E867D6BBAB}"/>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9809651" y="2281337"/>
            <a:ext cx="757010" cy="681309"/>
          </a:xfrm>
          <a:prstGeom prst="rect">
            <a:avLst/>
          </a:prstGeom>
        </p:spPr>
      </p:pic>
      <p:pic>
        <p:nvPicPr>
          <p:cNvPr id="21" name="Graphic 20">
            <a:extLst>
              <a:ext uri="{FF2B5EF4-FFF2-40B4-BE49-F238E27FC236}">
                <a16:creationId xmlns:a16="http://schemas.microsoft.com/office/drawing/2014/main" id="{32C03C5E-52FF-4778-A2AC-7B899CD3E2EF}"/>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0372154" y="2075651"/>
            <a:ext cx="757010" cy="681309"/>
          </a:xfrm>
          <a:prstGeom prst="rect">
            <a:avLst/>
          </a:prstGeom>
        </p:spPr>
      </p:pic>
      <p:pic>
        <p:nvPicPr>
          <p:cNvPr id="22" name="Graphic 21">
            <a:extLst>
              <a:ext uri="{FF2B5EF4-FFF2-40B4-BE49-F238E27FC236}">
                <a16:creationId xmlns:a16="http://schemas.microsoft.com/office/drawing/2014/main" id="{4E13B19E-B07F-285A-D641-95EC2C015524}"/>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551082" y="2333773"/>
            <a:ext cx="691724" cy="576437"/>
          </a:xfrm>
          <a:prstGeom prst="rect">
            <a:avLst/>
          </a:prstGeom>
        </p:spPr>
      </p:pic>
      <p:pic>
        <p:nvPicPr>
          <p:cNvPr id="23" name="Graphic 22">
            <a:extLst>
              <a:ext uri="{FF2B5EF4-FFF2-40B4-BE49-F238E27FC236}">
                <a16:creationId xmlns:a16="http://schemas.microsoft.com/office/drawing/2014/main" id="{A8510CEB-9E77-0FFC-37EE-D0D574452D86}"/>
              </a:ext>
            </a:extLst>
          </p:cNvPr>
          <p:cNvPicPr>
            <a:picLocks noChangeAspect="1"/>
          </p:cNvPicPr>
          <p:nvPr/>
        </p:nvPicPr>
        <p:blipFill>
          <a:blip>
            <a:extLst>
              <a:ext uri="{96DAC541-7B7A-43D3-8B79-37D633B846F1}">
                <asvg:svgBlip xmlns:asvg="http://schemas.microsoft.com/office/drawing/2016/SVG/main" r:embed="rId10"/>
              </a:ext>
            </a:extLst>
          </a:blip>
          <a:srcRect/>
          <a:stretch/>
        </p:blipFill>
        <p:spPr>
          <a:xfrm>
            <a:off x="7633128" y="2303275"/>
            <a:ext cx="851171" cy="637433"/>
          </a:xfrm>
          <a:prstGeom prst="rect">
            <a:avLst/>
          </a:prstGeom>
        </p:spPr>
      </p:pic>
      <p:pic>
        <p:nvPicPr>
          <p:cNvPr id="24" name="Graphic 23">
            <a:extLst>
              <a:ext uri="{FF2B5EF4-FFF2-40B4-BE49-F238E27FC236}">
                <a16:creationId xmlns:a16="http://schemas.microsoft.com/office/drawing/2014/main" id="{5D794876-EAB2-CB7E-E1B6-F0B743E7101B}"/>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9080819" y="1850952"/>
            <a:ext cx="640484" cy="576436"/>
          </a:xfrm>
          <a:prstGeom prst="rect">
            <a:avLst/>
          </a:prstGeom>
        </p:spPr>
      </p:pic>
      <p:sp>
        <p:nvSpPr>
          <p:cNvPr id="26" name="TextBox 25">
            <a:extLst>
              <a:ext uri="{FF2B5EF4-FFF2-40B4-BE49-F238E27FC236}">
                <a16:creationId xmlns:a16="http://schemas.microsoft.com/office/drawing/2014/main" id="{0B9C9FD1-3F96-0E94-30DE-681EE9C9B4E6}"/>
              </a:ext>
            </a:extLst>
          </p:cNvPr>
          <p:cNvSpPr txBox="1"/>
          <p:nvPr/>
        </p:nvSpPr>
        <p:spPr>
          <a:xfrm>
            <a:off x="4851160" y="500743"/>
            <a:ext cx="6255912" cy="409664"/>
          </a:xfrm>
          <a:prstGeom prst="rect">
            <a:avLst/>
          </a:prstGeom>
          <a:noFill/>
        </p:spPr>
        <p:txBody>
          <a:bodyPr wrap="square">
            <a:spAutoFit/>
          </a:bodyPr>
          <a:lstStyle/>
          <a:p>
            <a:pPr marR="0" lvl="0" algn="l" defTabSz="914400" rtl="0" eaLnBrk="1" fontAlgn="auto" latinLnBrk="0" hangingPunct="1">
              <a:lnSpc>
                <a:spcPct val="110000"/>
              </a:lnSpc>
              <a:spcBef>
                <a:spcPts val="1400"/>
              </a:spcBef>
              <a:spcAft>
                <a:spcPts val="0"/>
              </a:spcAft>
              <a:buClrTx/>
              <a:buSzTx/>
              <a:tabLst/>
              <a:defRPr/>
            </a:pPr>
            <a:r>
              <a:rPr kumimoji="0" lang="en-US" sz="2000" b="1" i="0" u="none" strike="noStrike" kern="1200" cap="none" spc="0" normalizeH="0" baseline="0" noProof="0">
                <a:ln>
                  <a:noFill/>
                </a:ln>
                <a:solidFill>
                  <a:schemeClr val="bg1"/>
                </a:solidFill>
                <a:effectLst/>
                <a:uLnTx/>
                <a:uFillTx/>
                <a:latin typeface="Grandview"/>
                <a:ea typeface="+mn-ea"/>
                <a:cs typeface="Arial"/>
              </a:rPr>
              <a:t>Solution  </a:t>
            </a:r>
          </a:p>
        </p:txBody>
      </p:sp>
      <p:sp>
        <p:nvSpPr>
          <p:cNvPr id="27" name="TextBox 26">
            <a:extLst>
              <a:ext uri="{FF2B5EF4-FFF2-40B4-BE49-F238E27FC236}">
                <a16:creationId xmlns:a16="http://schemas.microsoft.com/office/drawing/2014/main" id="{745F8E61-1630-2E43-2FFA-B488E1D10570}"/>
              </a:ext>
            </a:extLst>
          </p:cNvPr>
          <p:cNvSpPr txBox="1"/>
          <p:nvPr/>
        </p:nvSpPr>
        <p:spPr>
          <a:xfrm>
            <a:off x="4834727" y="3428452"/>
            <a:ext cx="6255912" cy="409664"/>
          </a:xfrm>
          <a:prstGeom prst="rect">
            <a:avLst/>
          </a:prstGeom>
          <a:noFill/>
        </p:spPr>
        <p:txBody>
          <a:bodyPr wrap="square">
            <a:spAutoFit/>
          </a:bodyPr>
          <a:lstStyle/>
          <a:p>
            <a:pPr marR="0" lvl="0" algn="l" defTabSz="914400" rtl="0" eaLnBrk="1" fontAlgn="auto" latinLnBrk="0" hangingPunct="1">
              <a:lnSpc>
                <a:spcPct val="110000"/>
              </a:lnSpc>
              <a:spcBef>
                <a:spcPts val="1400"/>
              </a:spcBef>
              <a:spcAft>
                <a:spcPts val="0"/>
              </a:spcAft>
              <a:buClrTx/>
              <a:buSzTx/>
              <a:tabLst/>
              <a:defRPr/>
            </a:pPr>
            <a:r>
              <a:rPr lang="en-US" sz="2000" b="1">
                <a:solidFill>
                  <a:schemeClr val="bg1"/>
                </a:solidFill>
                <a:latin typeface="Grandview"/>
                <a:cs typeface="Arial"/>
              </a:rPr>
              <a:t>Results: EDO Search Engagement   </a:t>
            </a:r>
          </a:p>
        </p:txBody>
      </p:sp>
      <p:sp>
        <p:nvSpPr>
          <p:cNvPr id="28" name="Rectangle 27">
            <a:extLst>
              <a:ext uri="{FF2B5EF4-FFF2-40B4-BE49-F238E27FC236}">
                <a16:creationId xmlns:a16="http://schemas.microsoft.com/office/drawing/2014/main" id="{0F5F9A74-8551-C1CE-C6D6-49CDCECD4FF5}"/>
              </a:ext>
            </a:extLst>
          </p:cNvPr>
          <p:cNvSpPr/>
          <p:nvPr/>
        </p:nvSpPr>
        <p:spPr>
          <a:xfrm>
            <a:off x="4965560" y="3932989"/>
            <a:ext cx="2581369" cy="1077218"/>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600"/>
              </a:spcBef>
              <a:spcAft>
                <a:spcPts val="0"/>
              </a:spcAft>
              <a:buClr>
                <a:srgbClr val="6F53D7"/>
              </a:buClr>
              <a:buSzPct val="75000"/>
              <a:buFontTx/>
              <a:buNone/>
              <a:tabLst/>
              <a:defRPr/>
            </a:pPr>
            <a:r>
              <a:rPr kumimoji="0" lang="en-US" sz="4000" b="1" i="0" u="none" strike="noStrike" kern="1200" cap="none" spc="0" normalizeH="0" baseline="0" noProof="0">
                <a:ln>
                  <a:noFill/>
                </a:ln>
                <a:solidFill>
                  <a:prstClr val="white"/>
                </a:solidFill>
                <a:effectLst/>
                <a:uLnTx/>
                <a:uFillTx/>
                <a:latin typeface="Grandview"/>
                <a:ea typeface="+mn-ea"/>
                <a:cs typeface="+mn-cs"/>
              </a:rPr>
              <a:t>+32% </a:t>
            </a:r>
            <a:br>
              <a:rPr kumimoji="0" lang="en-US" sz="2400" b="1" i="0" u="none" strike="noStrike" kern="1200" cap="none" spc="0" normalizeH="0" baseline="0" noProof="0">
                <a:ln>
                  <a:noFill/>
                </a:ln>
                <a:solidFill>
                  <a:prstClr val="white"/>
                </a:solidFill>
                <a:effectLst/>
                <a:uLnTx/>
                <a:uFillTx/>
                <a:latin typeface="Grandview"/>
                <a:ea typeface="+mn-ea"/>
                <a:cs typeface="+mn-cs"/>
              </a:rPr>
            </a:br>
            <a:r>
              <a:rPr kumimoji="0" lang="en-US" sz="1200" b="1" i="0" u="none" strike="noStrike" kern="1200" cap="none" spc="0" normalizeH="0" baseline="0" noProof="0">
                <a:ln>
                  <a:noFill/>
                </a:ln>
                <a:solidFill>
                  <a:prstClr val="white"/>
                </a:solidFill>
                <a:effectLst/>
                <a:uLnTx/>
                <a:uFillTx/>
                <a:latin typeface="Grandview"/>
                <a:ea typeface="+mn-ea"/>
                <a:cs typeface="+mn-cs"/>
              </a:rPr>
              <a:t>lift in search engagement </a:t>
            </a:r>
            <a:r>
              <a:rPr kumimoji="0" lang="en-US" sz="1200" b="0" i="0" u="none" strike="noStrike" kern="1200" cap="none" spc="0" normalizeH="0" baseline="0" noProof="0">
                <a:ln>
                  <a:noFill/>
                </a:ln>
                <a:solidFill>
                  <a:prstClr val="white"/>
                </a:solidFill>
                <a:effectLst/>
                <a:uLnTx/>
                <a:uFillTx/>
                <a:latin typeface="Grandview"/>
                <a:ea typeface="+mn-ea"/>
                <a:cs typeface="+mn-cs"/>
              </a:rPr>
              <a:t>compared to non-NBCU linear</a:t>
            </a:r>
            <a:endParaRPr kumimoji="0" lang="en-US" sz="1100" b="0" i="0" u="none" strike="noStrike" kern="1200" cap="none" spc="0" normalizeH="0" baseline="0" noProof="0">
              <a:ln>
                <a:noFill/>
              </a:ln>
              <a:solidFill>
                <a:prstClr val="white"/>
              </a:solidFill>
              <a:effectLst/>
              <a:uLnTx/>
              <a:uFillTx/>
              <a:latin typeface="Grandview"/>
              <a:ea typeface="+mn-ea"/>
              <a:cs typeface="+mn-cs"/>
            </a:endParaRPr>
          </a:p>
        </p:txBody>
      </p:sp>
      <p:sp>
        <p:nvSpPr>
          <p:cNvPr id="29" name="Rectangle 28">
            <a:extLst>
              <a:ext uri="{FF2B5EF4-FFF2-40B4-BE49-F238E27FC236}">
                <a16:creationId xmlns:a16="http://schemas.microsoft.com/office/drawing/2014/main" id="{5F5ED0BF-C78E-1FC3-3B35-8FE972B40ABC}"/>
              </a:ext>
            </a:extLst>
          </p:cNvPr>
          <p:cNvSpPr/>
          <p:nvPr/>
        </p:nvSpPr>
        <p:spPr>
          <a:xfrm>
            <a:off x="7794565" y="3932989"/>
            <a:ext cx="2209334" cy="1077218"/>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600"/>
              </a:spcBef>
              <a:spcAft>
                <a:spcPts val="0"/>
              </a:spcAft>
              <a:buClr>
                <a:srgbClr val="6F53D7"/>
              </a:buClr>
              <a:buSzPct val="75000"/>
              <a:buFontTx/>
              <a:buNone/>
              <a:tabLst/>
              <a:defRPr/>
            </a:pPr>
            <a:r>
              <a:rPr kumimoji="0" lang="en-US" sz="4000" b="1" i="0" u="none" strike="noStrike" kern="1200" cap="none" spc="0" normalizeH="0" baseline="0" noProof="0">
                <a:ln>
                  <a:noFill/>
                </a:ln>
                <a:solidFill>
                  <a:prstClr val="white"/>
                </a:solidFill>
                <a:effectLst/>
                <a:uLnTx/>
                <a:uFillTx/>
                <a:latin typeface="Grandview"/>
                <a:ea typeface="+mn-ea"/>
                <a:cs typeface="+mn-cs"/>
              </a:rPr>
              <a:t>+17% </a:t>
            </a:r>
            <a:br>
              <a:rPr kumimoji="0" lang="en-US" sz="2400" b="1" i="0" u="none" strike="noStrike" kern="1200" cap="none" spc="0" normalizeH="0" baseline="0" noProof="0">
                <a:ln>
                  <a:noFill/>
                </a:ln>
                <a:solidFill>
                  <a:prstClr val="white"/>
                </a:solidFill>
                <a:effectLst/>
                <a:uLnTx/>
                <a:uFillTx/>
                <a:latin typeface="Grandview"/>
                <a:ea typeface="+mn-ea"/>
                <a:cs typeface="+mn-cs"/>
              </a:rPr>
            </a:br>
            <a:r>
              <a:rPr kumimoji="0" lang="en-US" sz="1200" b="1" i="0" u="none" strike="noStrike" kern="1200" cap="none" spc="0" normalizeH="0" baseline="0" noProof="0">
                <a:ln>
                  <a:noFill/>
                </a:ln>
                <a:solidFill>
                  <a:prstClr val="white"/>
                </a:solidFill>
                <a:effectLst/>
                <a:uLnTx/>
                <a:uFillTx/>
                <a:latin typeface="Grandview"/>
                <a:ea typeface="+mn-ea"/>
                <a:cs typeface="+mn-cs"/>
              </a:rPr>
              <a:t>lift in search engagement </a:t>
            </a:r>
            <a:r>
              <a:rPr kumimoji="0" lang="en-US" sz="1200" b="0" i="0" u="none" strike="noStrike" kern="1200" cap="none" spc="0" normalizeH="0" baseline="0" noProof="0">
                <a:ln>
                  <a:noFill/>
                </a:ln>
                <a:solidFill>
                  <a:prstClr val="white"/>
                </a:solidFill>
                <a:effectLst/>
                <a:uLnTx/>
                <a:uFillTx/>
                <a:latin typeface="Grandview"/>
                <a:ea typeface="+mn-ea"/>
                <a:cs typeface="+mn-cs"/>
              </a:rPr>
              <a:t>compared to NBCU non-DDL</a:t>
            </a:r>
            <a:endParaRPr kumimoji="0" lang="en-US" sz="1100" b="0" i="0" u="none" strike="noStrike" kern="1200" cap="none" spc="0" normalizeH="0" baseline="0" noProof="0">
              <a:ln>
                <a:noFill/>
              </a:ln>
              <a:solidFill>
                <a:prstClr val="white"/>
              </a:solidFill>
              <a:effectLst/>
              <a:uLnTx/>
              <a:uFillTx/>
              <a:latin typeface="Grandview" panose="020B0502040204020203" pitchFamily="34" charset="0"/>
              <a:ea typeface="+mn-ea"/>
              <a:cs typeface="+mn-cs"/>
            </a:endParaRPr>
          </a:p>
        </p:txBody>
      </p:sp>
      <p:sp>
        <p:nvSpPr>
          <p:cNvPr id="30" name="Rectangle 29">
            <a:extLst>
              <a:ext uri="{FF2B5EF4-FFF2-40B4-BE49-F238E27FC236}">
                <a16:creationId xmlns:a16="http://schemas.microsoft.com/office/drawing/2014/main" id="{83CCA721-75B8-DBE2-55F5-BA9A51D1E64D}"/>
              </a:ext>
            </a:extLst>
          </p:cNvPr>
          <p:cNvSpPr/>
          <p:nvPr/>
        </p:nvSpPr>
        <p:spPr>
          <a:xfrm>
            <a:off x="4957589" y="5270323"/>
            <a:ext cx="5512594" cy="830997"/>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600"/>
              </a:spcBef>
              <a:spcAft>
                <a:spcPts val="0"/>
              </a:spcAft>
              <a:buClr>
                <a:srgbClr val="6F53D7"/>
              </a:buClr>
              <a:buSzPct val="75000"/>
              <a:buFontTx/>
              <a:buNone/>
              <a:tabLst/>
              <a:defRPr/>
            </a:pPr>
            <a:r>
              <a:rPr lang="en-US" sz="2400" b="1">
                <a:solidFill>
                  <a:prstClr val="white"/>
                </a:solidFill>
                <a:latin typeface="Grandview"/>
              </a:rPr>
              <a:t>Power of E!, Oxygen, Bravo</a:t>
            </a:r>
            <a:br>
              <a:rPr lang="en-US" b="1">
                <a:solidFill>
                  <a:prstClr val="white"/>
                </a:solidFill>
                <a:latin typeface="Grandview"/>
              </a:rPr>
            </a:br>
            <a:r>
              <a:rPr lang="en-US" sz="1200">
                <a:solidFill>
                  <a:prstClr val="white"/>
                </a:solidFill>
                <a:latin typeface="Grandview"/>
              </a:rPr>
              <a:t>New non-endemic networks </a:t>
            </a:r>
            <a:r>
              <a:rPr lang="en-US" sz="1200" b="1">
                <a:solidFill>
                  <a:prstClr val="white"/>
                </a:solidFill>
                <a:latin typeface="Grandview"/>
              </a:rPr>
              <a:t>outperformed endemic network</a:t>
            </a:r>
            <a:r>
              <a:rPr lang="en-US" sz="1200">
                <a:solidFill>
                  <a:prstClr val="white"/>
                </a:solidFill>
                <a:latin typeface="Grandview"/>
              </a:rPr>
              <a:t>s and drove some of the </a:t>
            </a:r>
            <a:r>
              <a:rPr lang="en-US" sz="1200" b="1">
                <a:solidFill>
                  <a:prstClr val="white"/>
                </a:solidFill>
                <a:latin typeface="Grandview"/>
              </a:rPr>
              <a:t>strongest search engagement lifts</a:t>
            </a:r>
            <a:endParaRPr kumimoji="0" lang="en-US" sz="1200" b="1" i="0" u="none" strike="noStrike" kern="1200" cap="none" spc="0" normalizeH="0" baseline="0" noProof="0">
              <a:ln>
                <a:noFill/>
              </a:ln>
              <a:solidFill>
                <a:prstClr val="white"/>
              </a:solidFill>
              <a:effectLst/>
              <a:uLnTx/>
              <a:uFillTx/>
              <a:latin typeface="Grandview" panose="020B0502040204020203" pitchFamily="34" charset="0"/>
              <a:ea typeface="+mn-ea"/>
              <a:cs typeface="+mn-cs"/>
            </a:endParaRPr>
          </a:p>
        </p:txBody>
      </p:sp>
      <p:pic>
        <p:nvPicPr>
          <p:cNvPr id="36" name="Graphic 35">
            <a:extLst>
              <a:ext uri="{FF2B5EF4-FFF2-40B4-BE49-F238E27FC236}">
                <a16:creationId xmlns:a16="http://schemas.microsoft.com/office/drawing/2014/main" id="{80EAB24A-92EB-AD00-9B85-C150A739201F}"/>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6911928" y="2041675"/>
            <a:ext cx="561975" cy="438150"/>
          </a:xfrm>
          <a:prstGeom prst="rect">
            <a:avLst/>
          </a:prstGeom>
        </p:spPr>
      </p:pic>
      <p:pic>
        <p:nvPicPr>
          <p:cNvPr id="38" name="Graphic 37">
            <a:extLst>
              <a:ext uri="{FF2B5EF4-FFF2-40B4-BE49-F238E27FC236}">
                <a16:creationId xmlns:a16="http://schemas.microsoft.com/office/drawing/2014/main" id="{2B517E51-5CC1-B549-C730-05619C6AC0EA}"/>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9319745" y="2439963"/>
            <a:ext cx="471579" cy="367672"/>
          </a:xfrm>
          <a:prstGeom prst="rect">
            <a:avLst/>
          </a:prstGeom>
        </p:spPr>
      </p:pic>
      <p:sp>
        <p:nvSpPr>
          <p:cNvPr id="12" name="Title 3">
            <a:extLst>
              <a:ext uri="{FF2B5EF4-FFF2-40B4-BE49-F238E27FC236}">
                <a16:creationId xmlns:a16="http://schemas.microsoft.com/office/drawing/2014/main" id="{D9BEBE00-1A9C-3026-DB38-2EEB287A200A}"/>
              </a:ext>
            </a:extLst>
          </p:cNvPr>
          <p:cNvSpPr txBox="1">
            <a:spLocks/>
          </p:cNvSpPr>
          <p:nvPr/>
        </p:nvSpPr>
        <p:spPr>
          <a:xfrm>
            <a:off x="872165" y="2784255"/>
            <a:ext cx="2854058" cy="971062"/>
          </a:xfrm>
          <a:prstGeom prst="rect">
            <a:avLst/>
          </a:prstGeom>
        </p:spPr>
        <p:txBody>
          <a:bodyPr vert="horz" lIns="0" tIns="0" rIns="0" bIns="0" rtlCol="0" anchor="t" anchorCtr="0">
            <a:noAutofit/>
          </a:bodyPr>
          <a:lstStyle>
            <a:lvl1pPr algn="l" defTabSz="914400" rtl="0" eaLnBrk="1" latinLnBrk="0" hangingPunct="1">
              <a:lnSpc>
                <a:spcPct val="80000"/>
              </a:lnSpc>
              <a:spcBef>
                <a:spcPct val="0"/>
              </a:spcBef>
              <a:buNone/>
              <a:defRPr sz="2800" b="1" kern="1200" spc="-100" baseline="0">
                <a:solidFill>
                  <a:schemeClr val="tx2"/>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dirty="0">
                <a:solidFill>
                  <a:srgbClr val="100FCF"/>
                </a:solidFill>
                <a:latin typeface="Grandview"/>
              </a:rPr>
              <a:t>Optimizing Beyond Traditional Endemic Channels</a:t>
            </a:r>
          </a:p>
        </p:txBody>
      </p:sp>
      <p:sp>
        <p:nvSpPr>
          <p:cNvPr id="17" name="TextBox 16">
            <a:extLst>
              <a:ext uri="{FF2B5EF4-FFF2-40B4-BE49-F238E27FC236}">
                <a16:creationId xmlns:a16="http://schemas.microsoft.com/office/drawing/2014/main" id="{D1244FD9-FF86-91D4-D2DD-A7382241D940}"/>
              </a:ext>
            </a:extLst>
          </p:cNvPr>
          <p:cNvSpPr txBox="1"/>
          <p:nvPr/>
        </p:nvSpPr>
        <p:spPr>
          <a:xfrm>
            <a:off x="872165" y="2386497"/>
            <a:ext cx="2960586" cy="346185"/>
          </a:xfrm>
          <a:prstGeom prst="rect">
            <a:avLst/>
          </a:prstGeom>
          <a:noFill/>
        </p:spPr>
        <p:txBody>
          <a:bodyPr wrap="square" lIns="0" tIns="45720" rIns="0" bIns="45720"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US" sz="1600">
                <a:latin typeface="Grandview"/>
                <a:ea typeface="+mj-ea"/>
                <a:cs typeface="+mj-cs"/>
              </a:rPr>
              <a:t>B2B IT Company Case Study</a:t>
            </a:r>
          </a:p>
        </p:txBody>
      </p:sp>
    </p:spTree>
    <p:extLst>
      <p:ext uri="{BB962C8B-B14F-4D97-AF65-F5344CB8AC3E}">
        <p14:creationId xmlns:p14="http://schemas.microsoft.com/office/powerpoint/2010/main" val="30681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669CE-19C9-58F8-8E05-BD2C3DF1A76E}"/>
            </a:ext>
          </a:extLst>
        </p:cNvPr>
        <p:cNvGrpSpPr/>
        <p:nvPr/>
      </p:nvGrpSpPr>
      <p:grpSpPr>
        <a:xfrm>
          <a:off x="0" y="0"/>
          <a:ext cx="0" cy="0"/>
          <a:chOff x="0" y="0"/>
          <a:chExt cx="0" cy="0"/>
        </a:xfrm>
      </p:grpSpPr>
      <p:sp>
        <p:nvSpPr>
          <p:cNvPr id="7" name="Rounded Rectangle 6">
            <a:extLst>
              <a:ext uri="{FF2B5EF4-FFF2-40B4-BE49-F238E27FC236}">
                <a16:creationId xmlns:a16="http://schemas.microsoft.com/office/drawing/2014/main" id="{EDF468C8-4527-A761-6852-B3A0B90255E2}"/>
              </a:ext>
            </a:extLst>
          </p:cNvPr>
          <p:cNvSpPr/>
          <p:nvPr/>
        </p:nvSpPr>
        <p:spPr>
          <a:xfrm>
            <a:off x="825627" y="921064"/>
            <a:ext cx="4896396" cy="5244051"/>
          </a:xfrm>
          <a:prstGeom prst="roundRect">
            <a:avLst>
              <a:gd name="adj" fmla="val 6537"/>
            </a:avLst>
          </a:prstGeom>
          <a:solidFill>
            <a:schemeClr val="accent1">
              <a:lumMod val="20000"/>
              <a:lumOff val="80000"/>
              <a:alpha val="2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sp>
        <p:nvSpPr>
          <p:cNvPr id="13" name="Title 4">
            <a:extLst>
              <a:ext uri="{FF2B5EF4-FFF2-40B4-BE49-F238E27FC236}">
                <a16:creationId xmlns:a16="http://schemas.microsoft.com/office/drawing/2014/main" id="{C7DDF89D-ED36-FC60-0D2F-53F6DB429191}"/>
              </a:ext>
            </a:extLst>
          </p:cNvPr>
          <p:cNvSpPr>
            <a:spLocks noGrp="1"/>
          </p:cNvSpPr>
          <p:nvPr>
            <p:ph type="title"/>
          </p:nvPr>
        </p:nvSpPr>
        <p:spPr>
          <a:xfrm>
            <a:off x="1283476" y="1388841"/>
            <a:ext cx="5215518" cy="1123022"/>
          </a:xfrm>
        </p:spPr>
        <p:txBody>
          <a:bodyPr>
            <a:normAutofit fontScale="90000"/>
          </a:bodyPr>
          <a:lstStyle/>
          <a:p>
            <a:pPr>
              <a:lnSpc>
                <a:spcPct val="80000"/>
              </a:lnSpc>
            </a:pPr>
            <a:r>
              <a:rPr lang="en-US" sz="3600">
                <a:latin typeface="Grandview" panose="020B0502040204020203" pitchFamily="34" charset="0"/>
              </a:rPr>
              <a:t>The ‘Business </a:t>
            </a:r>
            <a:br>
              <a:rPr lang="en-US" sz="3600">
                <a:latin typeface="Grandview" panose="020B0502040204020203" pitchFamily="34" charset="0"/>
              </a:rPr>
            </a:br>
            <a:r>
              <a:rPr lang="en-US" sz="3600">
                <a:latin typeface="Grandview" panose="020B0502040204020203" pitchFamily="34" charset="0"/>
              </a:rPr>
              <a:t>of Business’ </a:t>
            </a:r>
            <a:br>
              <a:rPr lang="en-US" sz="3600">
                <a:latin typeface="Grandview" panose="020B0502040204020203" pitchFamily="34" charset="0"/>
              </a:rPr>
            </a:br>
            <a:r>
              <a:rPr lang="en-US" sz="3600" b="0" i="1">
                <a:solidFill>
                  <a:schemeClr val="accent2">
                    <a:lumMod val="20000"/>
                    <a:lumOff val="80000"/>
                  </a:schemeClr>
                </a:solidFill>
                <a:latin typeface="Grandview" panose="020B0502040204020203" pitchFamily="34" charset="0"/>
              </a:rPr>
              <a:t>continues to grow</a:t>
            </a:r>
            <a:br>
              <a:rPr lang="en-US" sz="5400" b="0">
                <a:latin typeface="Grandview" panose="020B0502040204020203" pitchFamily="34" charset="0"/>
              </a:rPr>
            </a:br>
            <a:endParaRPr lang="en-US" sz="2200" b="0" spc="300">
              <a:latin typeface="Grandview" panose="020B0502040204020203" pitchFamily="34" charset="0"/>
            </a:endParaRPr>
          </a:p>
        </p:txBody>
      </p:sp>
      <p:sp>
        <p:nvSpPr>
          <p:cNvPr id="3" name="Slide Number Placeholder 2">
            <a:extLst>
              <a:ext uri="{FF2B5EF4-FFF2-40B4-BE49-F238E27FC236}">
                <a16:creationId xmlns:a16="http://schemas.microsoft.com/office/drawing/2014/main" id="{039D666A-E53C-C709-660F-68BF853DAC9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4C2C2-D810-4C4F-B43D-1CC8DBDFC0E5}" type="slidenum">
              <a:rPr kumimoji="0" lang="en-US" sz="700" b="0" i="0" u="none" strike="noStrike" kern="1200" cap="none" spc="0" normalizeH="0" baseline="0" noProof="0" smtClean="0">
                <a:ln>
                  <a:noFill/>
                </a:ln>
                <a:solidFill>
                  <a:srgbClr val="FFFFFF"/>
                </a:solidFill>
                <a:effectLst/>
                <a:uLnTx/>
                <a:uFillTx/>
                <a:latin typeface="Grandview"/>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700" b="0" i="0" u="none" strike="noStrike" kern="1200" cap="none" spc="0" normalizeH="0" baseline="0" noProof="0">
              <a:ln>
                <a:noFill/>
              </a:ln>
              <a:solidFill>
                <a:srgbClr val="FFFFFF"/>
              </a:solidFill>
              <a:effectLst/>
              <a:uLnTx/>
              <a:uFillTx/>
              <a:latin typeface="Grandview"/>
              <a:ea typeface="+mn-ea"/>
              <a:cs typeface="+mn-cs"/>
            </a:endParaRPr>
          </a:p>
        </p:txBody>
      </p:sp>
      <p:grpSp>
        <p:nvGrpSpPr>
          <p:cNvPr id="20" name="Group 19">
            <a:extLst>
              <a:ext uri="{FF2B5EF4-FFF2-40B4-BE49-F238E27FC236}">
                <a16:creationId xmlns:a16="http://schemas.microsoft.com/office/drawing/2014/main" id="{97DA24B5-FC5C-8F6E-33E2-8CACC37697DC}"/>
              </a:ext>
            </a:extLst>
          </p:cNvPr>
          <p:cNvGrpSpPr/>
          <p:nvPr/>
        </p:nvGrpSpPr>
        <p:grpSpPr>
          <a:xfrm>
            <a:off x="6074950" y="921064"/>
            <a:ext cx="5595977" cy="5484424"/>
            <a:chOff x="6074950" y="921064"/>
            <a:chExt cx="5595977" cy="5484424"/>
          </a:xfrm>
        </p:grpSpPr>
        <p:grpSp>
          <p:nvGrpSpPr>
            <p:cNvPr id="11" name="Group 10">
              <a:extLst>
                <a:ext uri="{FF2B5EF4-FFF2-40B4-BE49-F238E27FC236}">
                  <a16:creationId xmlns:a16="http://schemas.microsoft.com/office/drawing/2014/main" id="{AFE99626-1901-68D8-AB17-9A06FBFA3B12}"/>
                </a:ext>
              </a:extLst>
            </p:cNvPr>
            <p:cNvGrpSpPr/>
            <p:nvPr/>
          </p:nvGrpSpPr>
          <p:grpSpPr>
            <a:xfrm>
              <a:off x="6074951" y="921064"/>
              <a:ext cx="2514600" cy="2473479"/>
              <a:chOff x="8953499" y="685798"/>
              <a:chExt cx="2514600" cy="2731120"/>
            </a:xfrm>
          </p:grpSpPr>
          <p:grpSp>
            <p:nvGrpSpPr>
              <p:cNvPr id="4" name="Group 3">
                <a:extLst>
                  <a:ext uri="{FF2B5EF4-FFF2-40B4-BE49-F238E27FC236}">
                    <a16:creationId xmlns:a16="http://schemas.microsoft.com/office/drawing/2014/main" id="{781B4753-689C-9177-72C5-9CC4A5AE1FAD}"/>
                  </a:ext>
                </a:extLst>
              </p:cNvPr>
              <p:cNvGrpSpPr/>
              <p:nvPr/>
            </p:nvGrpSpPr>
            <p:grpSpPr>
              <a:xfrm>
                <a:off x="8953499" y="685798"/>
                <a:ext cx="2514600" cy="2654500"/>
                <a:chOff x="8953499" y="685798"/>
                <a:chExt cx="2514600" cy="2654500"/>
              </a:xfrm>
            </p:grpSpPr>
            <p:sp>
              <p:nvSpPr>
                <p:cNvPr id="26" name="Rounded Rectangle 47">
                  <a:extLst>
                    <a:ext uri="{FF2B5EF4-FFF2-40B4-BE49-F238E27FC236}">
                      <a16:creationId xmlns:a16="http://schemas.microsoft.com/office/drawing/2014/main" id="{379521ED-1F28-F146-1277-3490F0FD7007}"/>
                    </a:ext>
                  </a:extLst>
                </p:cNvPr>
                <p:cNvSpPr/>
                <p:nvPr/>
              </p:nvSpPr>
              <p:spPr>
                <a:xfrm>
                  <a:off x="8953499" y="685798"/>
                  <a:ext cx="2514600" cy="2654500"/>
                </a:xfrm>
                <a:prstGeom prst="roundRect">
                  <a:avLst>
                    <a:gd name="adj" fmla="val 7396"/>
                  </a:avLst>
                </a:prstGeom>
                <a:solidFill>
                  <a:schemeClr val="bg1">
                    <a:alpha val="2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97280" rIns="182880" rtlCol="0" anchor="ctr"/>
                <a:lstStyle/>
                <a:p>
                  <a:pPr marL="11113" marR="0" lvl="0" indent="0" algn="l" defTabSz="457200"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w="15875">
                      <a:noFill/>
                    </a:ln>
                    <a:solidFill>
                      <a:srgbClr val="000000"/>
                    </a:solidFill>
                    <a:effectLst/>
                    <a:uLnTx/>
                    <a:uFillTx/>
                    <a:latin typeface="Grandview" panose="020B0502040204020203"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202DF877-4502-1239-EA52-8BB50C9E1897}"/>
                    </a:ext>
                  </a:extLst>
                </p:cNvPr>
                <p:cNvSpPr txBox="1"/>
                <p:nvPr/>
              </p:nvSpPr>
              <p:spPr>
                <a:xfrm>
                  <a:off x="9007758" y="949209"/>
                  <a:ext cx="2460341" cy="923330"/>
                </a:xfrm>
                <a:prstGeom prst="rect">
                  <a:avLst/>
                </a:prstGeom>
                <a:noFill/>
              </p:spPr>
              <p:txBody>
                <a:bodyPr wrap="square" lIns="182880" tIns="0" rIns="18288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300" normalizeH="0" baseline="0" noProof="0">
                      <a:ln>
                        <a:noFill/>
                      </a:ln>
                      <a:solidFill>
                        <a:srgbClr val="0A05CE">
                          <a:lumMod val="20000"/>
                          <a:lumOff val="80000"/>
                        </a:srgbClr>
                      </a:solidFill>
                      <a:effectLst/>
                      <a:uLnTx/>
                      <a:uFillTx/>
                      <a:latin typeface="Grandview"/>
                      <a:ea typeface="+mn-ea"/>
                      <a:cs typeface="Calibri" panose="020F0502020204030204" pitchFamily="34" charset="0"/>
                    </a:rPr>
                    <a:t>40M</a:t>
                  </a:r>
                </a:p>
              </p:txBody>
            </p:sp>
          </p:grpSp>
          <p:sp>
            <p:nvSpPr>
              <p:cNvPr id="16" name="Text Placeholder 12">
                <a:extLst>
                  <a:ext uri="{FF2B5EF4-FFF2-40B4-BE49-F238E27FC236}">
                    <a16:creationId xmlns:a16="http://schemas.microsoft.com/office/drawing/2014/main" id="{BF7AFED3-CE45-1523-7822-EE192CB2767C}"/>
                  </a:ext>
                </a:extLst>
              </p:cNvPr>
              <p:cNvSpPr txBox="1">
                <a:spLocks/>
              </p:cNvSpPr>
              <p:nvPr/>
            </p:nvSpPr>
            <p:spPr>
              <a:xfrm>
                <a:off x="9007759" y="1732859"/>
                <a:ext cx="2460340" cy="1684059"/>
              </a:xfrm>
              <a:prstGeom prst="rect">
                <a:avLst/>
              </a:prstGeom>
            </p:spPr>
            <p:txBody>
              <a:bodyPr vert="horz" lIns="182880" tIns="91440" rIns="182880" bIns="0" rtlCol="0" anchor="t" anchorCtr="0">
                <a:noAutofit/>
              </a:bodyPr>
              <a:lstStyle>
                <a:lvl1pPr marL="0" indent="0" algn="l" defTabSz="914400" rtl="0" eaLnBrk="1" latinLnBrk="0" hangingPunct="1">
                  <a:lnSpc>
                    <a:spcPct val="110000"/>
                  </a:lnSpc>
                  <a:spcBef>
                    <a:spcPts val="0"/>
                  </a:spcBef>
                  <a:spcAft>
                    <a:spcPts val="1200"/>
                  </a:spcAft>
                  <a:buFont typeface="Arial" panose="020B0604020202020204" pitchFamily="34" charset="0"/>
                  <a:buNone/>
                  <a:defRPr lang="en-CA" sz="1400" kern="1200">
                    <a:solidFill>
                      <a:schemeClr val="tx2"/>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CA" sz="1800" b="0" i="0" u="none" strike="noStrike" kern="1200" cap="none" spc="0" normalizeH="0" baseline="0" noProof="0">
                    <a:ln>
                      <a:noFill/>
                    </a:ln>
                    <a:solidFill>
                      <a:srgbClr val="FFFFFF"/>
                    </a:solidFill>
                    <a:effectLst/>
                    <a:uLnTx/>
                    <a:uFillTx/>
                    <a:latin typeface="Grandview" panose="020B0502040204020203" pitchFamily="34" charset="0"/>
                    <a:ea typeface="+mn-ea"/>
                    <a:cs typeface="Calibri" panose="020F0502020204030204" pitchFamily="34" charset="0"/>
                  </a:rPr>
                  <a:t>U.S. Business Decision Makers </a:t>
                </a:r>
              </a:p>
            </p:txBody>
          </p:sp>
        </p:grpSp>
        <p:grpSp>
          <p:nvGrpSpPr>
            <p:cNvPr id="10" name="Group 9">
              <a:extLst>
                <a:ext uri="{FF2B5EF4-FFF2-40B4-BE49-F238E27FC236}">
                  <a16:creationId xmlns:a16="http://schemas.microsoft.com/office/drawing/2014/main" id="{C5238E37-3B29-7342-7BBB-4DEDFF1989C2}"/>
                </a:ext>
              </a:extLst>
            </p:cNvPr>
            <p:cNvGrpSpPr/>
            <p:nvPr/>
          </p:nvGrpSpPr>
          <p:grpSpPr>
            <a:xfrm>
              <a:off x="8686932" y="925974"/>
              <a:ext cx="2983995" cy="2520613"/>
              <a:chOff x="6093832" y="3517702"/>
              <a:chExt cx="2983995" cy="2783164"/>
            </a:xfrm>
          </p:grpSpPr>
          <p:sp>
            <p:nvSpPr>
              <p:cNvPr id="29" name="Rounded Rectangle 47">
                <a:extLst>
                  <a:ext uri="{FF2B5EF4-FFF2-40B4-BE49-F238E27FC236}">
                    <a16:creationId xmlns:a16="http://schemas.microsoft.com/office/drawing/2014/main" id="{C0790DDE-CAC7-8DD1-4CE1-27196FF5A6D0}"/>
                  </a:ext>
                </a:extLst>
              </p:cNvPr>
              <p:cNvSpPr/>
              <p:nvPr/>
            </p:nvSpPr>
            <p:spPr>
              <a:xfrm>
                <a:off x="6210300" y="3517702"/>
                <a:ext cx="2514600" cy="2654500"/>
              </a:xfrm>
              <a:prstGeom prst="roundRect">
                <a:avLst>
                  <a:gd name="adj" fmla="val 7396"/>
                </a:avLst>
              </a:prstGeom>
              <a:solidFill>
                <a:schemeClr val="bg1">
                  <a:alpha val="2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97280" rIns="182880" rtlCol="0" anchor="ctr"/>
              <a:lstStyle/>
              <a:p>
                <a:pPr marL="11113" marR="0" lvl="0" indent="0" algn="l" defTabSz="457200"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w="15875">
                    <a:noFill/>
                  </a:ln>
                  <a:solidFill>
                    <a:srgbClr val="000000"/>
                  </a:solidFill>
                  <a:effectLst/>
                  <a:uLnTx/>
                  <a:uFillTx/>
                  <a:latin typeface="Grandview" panose="020B0502040204020203"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AA418F65-A4EE-B146-E469-51D58161FFAD}"/>
                  </a:ext>
                </a:extLst>
              </p:cNvPr>
              <p:cNvSpPr txBox="1"/>
              <p:nvPr/>
            </p:nvSpPr>
            <p:spPr>
              <a:xfrm>
                <a:off x="6093832" y="3767527"/>
                <a:ext cx="2983995" cy="923330"/>
              </a:xfrm>
              <a:prstGeom prst="rect">
                <a:avLst/>
              </a:prstGeom>
              <a:noFill/>
            </p:spPr>
            <p:txBody>
              <a:bodyPr wrap="square" lIns="182880" tIns="0" rIns="18288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300" normalizeH="0" baseline="0" noProof="0">
                    <a:ln>
                      <a:noFill/>
                    </a:ln>
                    <a:solidFill>
                      <a:srgbClr val="0A05CE">
                        <a:lumMod val="20000"/>
                        <a:lumOff val="80000"/>
                      </a:srgbClr>
                    </a:solidFill>
                    <a:effectLst/>
                    <a:uLnTx/>
                    <a:uFillTx/>
                    <a:latin typeface="Grandview"/>
                    <a:ea typeface="+mn-ea"/>
                    <a:cs typeface="Calibri"/>
                  </a:rPr>
                  <a:t>+19.4%</a:t>
                </a:r>
              </a:p>
            </p:txBody>
          </p:sp>
          <p:sp>
            <p:nvSpPr>
              <p:cNvPr id="18" name="Text Placeholder 12">
                <a:extLst>
                  <a:ext uri="{FF2B5EF4-FFF2-40B4-BE49-F238E27FC236}">
                    <a16:creationId xmlns:a16="http://schemas.microsoft.com/office/drawing/2014/main" id="{34BD2344-5B51-FB29-96AF-0DED001E44CD}"/>
                  </a:ext>
                </a:extLst>
              </p:cNvPr>
              <p:cNvSpPr txBox="1">
                <a:spLocks/>
              </p:cNvSpPr>
              <p:nvPr/>
            </p:nvSpPr>
            <p:spPr>
              <a:xfrm>
                <a:off x="6210299" y="4616807"/>
                <a:ext cx="2353177" cy="1684059"/>
              </a:xfrm>
              <a:prstGeom prst="rect">
                <a:avLst/>
              </a:prstGeom>
            </p:spPr>
            <p:txBody>
              <a:bodyPr vert="horz" lIns="182880" tIns="91440" rIns="182880" bIns="0" rtlCol="0" anchor="t" anchorCtr="0">
                <a:noAutofit/>
              </a:bodyPr>
              <a:lstStyle>
                <a:lvl1pPr marL="0" indent="0" algn="l" defTabSz="914400" rtl="0" eaLnBrk="1" latinLnBrk="0" hangingPunct="1">
                  <a:lnSpc>
                    <a:spcPct val="110000"/>
                  </a:lnSpc>
                  <a:spcBef>
                    <a:spcPts val="0"/>
                  </a:spcBef>
                  <a:spcAft>
                    <a:spcPts val="1200"/>
                  </a:spcAft>
                  <a:buFont typeface="Arial" panose="020B0604020202020204" pitchFamily="34" charset="0"/>
                  <a:buNone/>
                  <a:defRPr lang="en-CA" sz="1400" kern="1200">
                    <a:solidFill>
                      <a:schemeClr val="tx2"/>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FFFFFF"/>
                    </a:solidFill>
                    <a:effectLst/>
                    <a:uLnTx/>
                    <a:uFillTx/>
                    <a:latin typeface="Grandview" panose="020B0502040204020203" pitchFamily="34" charset="0"/>
                    <a:ea typeface="+mn-ea"/>
                    <a:cs typeface="Calibri" panose="020F0502020204030204" pitchFamily="34" charset="0"/>
                  </a:rPr>
                  <a:t>SaaS global revenue CAGR</a:t>
                </a:r>
                <a:br>
                  <a:rPr kumimoji="0" lang="en-US" sz="1400" b="0" i="0" u="none" strike="noStrike" kern="1200" cap="none" spc="0" normalizeH="0" baseline="0" noProof="0">
                    <a:ln>
                      <a:noFill/>
                    </a:ln>
                    <a:solidFill>
                      <a:srgbClr val="FFFFFF"/>
                    </a:solidFill>
                    <a:effectLst/>
                    <a:uLnTx/>
                    <a:uFillTx/>
                    <a:latin typeface="Grandview" panose="020B0502040204020203" pitchFamily="34" charset="0"/>
                    <a:ea typeface="+mn-ea"/>
                    <a:cs typeface="Calibri Light"/>
                  </a:rPr>
                </a:br>
                <a:r>
                  <a:rPr kumimoji="0" lang="en-US" sz="1400" b="0" i="0" u="none" strike="noStrike" kern="1200" cap="none" spc="0" normalizeH="0" baseline="0" noProof="0">
                    <a:ln>
                      <a:noFill/>
                    </a:ln>
                    <a:solidFill>
                      <a:srgbClr val="FFFFFF"/>
                    </a:solidFill>
                    <a:effectLst/>
                    <a:uLnTx/>
                    <a:uFillTx/>
                    <a:latin typeface="Grandview" panose="020B0502040204020203" pitchFamily="34" charset="0"/>
                    <a:ea typeface="+mn-ea"/>
                    <a:cs typeface="Calibri Light"/>
                  </a:rPr>
                  <a:t>to reach $793B by 2029</a:t>
                </a:r>
                <a:endParaRPr kumimoji="0" lang="en-CA" sz="1400" b="0" i="0" u="none" strike="noStrike" kern="1200" cap="none" spc="0" normalizeH="0" baseline="0" noProof="0">
                  <a:ln>
                    <a:noFill/>
                  </a:ln>
                  <a:solidFill>
                    <a:srgbClr val="FFFFFF"/>
                  </a:solidFill>
                  <a:effectLst/>
                  <a:uLnTx/>
                  <a:uFillTx/>
                  <a:latin typeface="Grandview" panose="020B0502040204020203" pitchFamily="34" charset="0"/>
                  <a:ea typeface="+mn-ea"/>
                  <a:cs typeface="Calibri Light" panose="020F0302020204030204" pitchFamily="34" charset="0"/>
                </a:endParaRPr>
              </a:p>
            </p:txBody>
          </p:sp>
        </p:grpSp>
        <p:grpSp>
          <p:nvGrpSpPr>
            <p:cNvPr id="6" name="Group 5">
              <a:extLst>
                <a:ext uri="{FF2B5EF4-FFF2-40B4-BE49-F238E27FC236}">
                  <a16:creationId xmlns:a16="http://schemas.microsoft.com/office/drawing/2014/main" id="{B1B67A37-D0CB-0817-E399-6E22842588B5}"/>
                </a:ext>
              </a:extLst>
            </p:cNvPr>
            <p:cNvGrpSpPr/>
            <p:nvPr/>
          </p:nvGrpSpPr>
          <p:grpSpPr>
            <a:xfrm>
              <a:off x="6074950" y="3778112"/>
              <a:ext cx="2514601" cy="2627376"/>
              <a:chOff x="6210299" y="685798"/>
              <a:chExt cx="2514601" cy="2901048"/>
            </a:xfrm>
          </p:grpSpPr>
          <p:sp>
            <p:nvSpPr>
              <p:cNvPr id="5" name="Rounded Rectangle 47">
                <a:extLst>
                  <a:ext uri="{FF2B5EF4-FFF2-40B4-BE49-F238E27FC236}">
                    <a16:creationId xmlns:a16="http://schemas.microsoft.com/office/drawing/2014/main" id="{1C41D9FD-87AE-DD06-E0F8-A56CD73BB7C5}"/>
                  </a:ext>
                </a:extLst>
              </p:cNvPr>
              <p:cNvSpPr/>
              <p:nvPr/>
            </p:nvSpPr>
            <p:spPr>
              <a:xfrm>
                <a:off x="6210300" y="685798"/>
                <a:ext cx="2514600" cy="2654500"/>
              </a:xfrm>
              <a:prstGeom prst="roundRect">
                <a:avLst>
                  <a:gd name="adj" fmla="val 7396"/>
                </a:avLst>
              </a:prstGeom>
              <a:solidFill>
                <a:schemeClr val="bg1">
                  <a:alpha val="2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97280" rIns="182880" rtlCol="0" anchor="ctr"/>
              <a:lstStyle/>
              <a:p>
                <a:pPr marL="11113" marR="0" lvl="0" indent="0" algn="l" defTabSz="457200"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w="15875">
                    <a:noFill/>
                  </a:ln>
                  <a:solidFill>
                    <a:srgbClr val="000000"/>
                  </a:solidFill>
                  <a:effectLst/>
                  <a:uLnTx/>
                  <a:uFillTx/>
                  <a:latin typeface="Grandview" panose="020B0502040204020203"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D6D6D233-EBA2-2B39-2C62-A46204D2AFF7}"/>
                  </a:ext>
                </a:extLst>
              </p:cNvPr>
              <p:cNvSpPr txBox="1"/>
              <p:nvPr/>
            </p:nvSpPr>
            <p:spPr>
              <a:xfrm>
                <a:off x="6210299" y="938055"/>
                <a:ext cx="2045501" cy="923330"/>
              </a:xfrm>
              <a:prstGeom prst="rect">
                <a:avLst/>
              </a:prstGeom>
              <a:noFill/>
            </p:spPr>
            <p:txBody>
              <a:bodyPr wrap="square" lIns="182880" tIns="0" rIns="18288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300" normalizeH="0" baseline="0" noProof="0">
                    <a:ln>
                      <a:noFill/>
                    </a:ln>
                    <a:solidFill>
                      <a:srgbClr val="0A05CE">
                        <a:lumMod val="20000"/>
                        <a:lumOff val="80000"/>
                      </a:srgbClr>
                    </a:solidFill>
                    <a:effectLst/>
                    <a:uLnTx/>
                    <a:uFillTx/>
                    <a:latin typeface="Grandview"/>
                    <a:ea typeface="+mn-ea"/>
                    <a:cs typeface="Calibri" panose="020F0502020204030204" pitchFamily="34" charset="0"/>
                  </a:rPr>
                  <a:t>+62%</a:t>
                </a:r>
              </a:p>
            </p:txBody>
          </p:sp>
          <p:sp>
            <p:nvSpPr>
              <p:cNvPr id="21" name="Text Placeholder 12">
                <a:extLst>
                  <a:ext uri="{FF2B5EF4-FFF2-40B4-BE49-F238E27FC236}">
                    <a16:creationId xmlns:a16="http://schemas.microsoft.com/office/drawing/2014/main" id="{EDEEC8FF-5727-4D4A-807A-711B155BC32A}"/>
                  </a:ext>
                </a:extLst>
              </p:cNvPr>
              <p:cNvSpPr txBox="1">
                <a:spLocks/>
              </p:cNvSpPr>
              <p:nvPr/>
            </p:nvSpPr>
            <p:spPr>
              <a:xfrm>
                <a:off x="6210300" y="1721705"/>
                <a:ext cx="2514600" cy="1865141"/>
              </a:xfrm>
              <a:prstGeom prst="rect">
                <a:avLst/>
              </a:prstGeom>
            </p:spPr>
            <p:txBody>
              <a:bodyPr vert="horz" lIns="182880" tIns="91440" rIns="182880" bIns="0" rtlCol="0" anchor="t" anchorCtr="0">
                <a:noAutofit/>
              </a:bodyPr>
              <a:lstStyle>
                <a:lvl1pPr marL="0" indent="0" algn="l" defTabSz="914400" rtl="0" eaLnBrk="1" latinLnBrk="0" hangingPunct="1">
                  <a:lnSpc>
                    <a:spcPct val="110000"/>
                  </a:lnSpc>
                  <a:spcBef>
                    <a:spcPts val="0"/>
                  </a:spcBef>
                  <a:spcAft>
                    <a:spcPts val="1200"/>
                  </a:spcAft>
                  <a:buFont typeface="Arial" panose="020B0604020202020204" pitchFamily="34" charset="0"/>
                  <a:buNone/>
                  <a:defRPr lang="en-CA" sz="1400" kern="1200">
                    <a:solidFill>
                      <a:schemeClr val="tx2"/>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CA" sz="1800" b="0" i="0" u="none" strike="noStrike" kern="1200" cap="none" spc="0" normalizeH="0" baseline="0" noProof="0">
                    <a:ln>
                      <a:noFill/>
                    </a:ln>
                    <a:solidFill>
                      <a:srgbClr val="FFFFFF"/>
                    </a:solidFill>
                    <a:effectLst/>
                    <a:uLnTx/>
                    <a:uFillTx/>
                    <a:latin typeface="Grandview" panose="020B0502040204020203" pitchFamily="34" charset="0"/>
                    <a:ea typeface="+mn-ea"/>
                    <a:cs typeface="Calibri" panose="020F0502020204030204" pitchFamily="34" charset="0"/>
                  </a:rPr>
                  <a:t>B2B brands considered in </a:t>
                </a:r>
                <a:br>
                  <a:rPr kumimoji="0" lang="en-CA" sz="1800" b="0" i="0" u="none" strike="noStrike" kern="1200" cap="none" spc="0" normalizeH="0" baseline="0" noProof="0">
                    <a:ln>
                      <a:noFill/>
                    </a:ln>
                    <a:solidFill>
                      <a:srgbClr val="FFFFFF"/>
                    </a:solidFill>
                    <a:effectLst/>
                    <a:uLnTx/>
                    <a:uFillTx/>
                    <a:latin typeface="Grandview" panose="020B0502040204020203" pitchFamily="34" charset="0"/>
                    <a:ea typeface="+mn-ea"/>
                    <a:cs typeface="Calibri" panose="020F0502020204030204" pitchFamily="34" charset="0"/>
                  </a:rPr>
                </a:br>
                <a:r>
                  <a:rPr kumimoji="0" lang="en-CA" sz="1800" b="0" i="0" u="none" strike="noStrike" kern="1200" cap="none" spc="0" normalizeH="0" baseline="0" noProof="0">
                    <a:ln>
                      <a:noFill/>
                    </a:ln>
                    <a:solidFill>
                      <a:srgbClr val="FFFFFF"/>
                    </a:solidFill>
                    <a:effectLst/>
                    <a:uLnTx/>
                    <a:uFillTx/>
                    <a:latin typeface="Grandview" panose="020B0502040204020203" pitchFamily="34" charset="0"/>
                    <a:ea typeface="+mn-ea"/>
                    <a:cs typeface="Calibri" panose="020F0502020204030204" pitchFamily="34" charset="0"/>
                  </a:rPr>
                  <a:t>buying journeys</a:t>
                </a:r>
                <a:br>
                  <a:rPr kumimoji="0" lang="en-CA" sz="1800" b="0" i="0" u="none" strike="noStrike" kern="1200" cap="none" spc="0" normalizeH="0" baseline="0" noProof="0">
                    <a:ln>
                      <a:noFill/>
                    </a:ln>
                    <a:solidFill>
                      <a:srgbClr val="FFFFFF"/>
                    </a:solidFill>
                    <a:effectLst/>
                    <a:uLnTx/>
                    <a:uFillTx/>
                    <a:latin typeface="Grandview" panose="020B0502040204020203" pitchFamily="34" charset="0"/>
                    <a:ea typeface="+mn-ea"/>
                    <a:cs typeface="Calibri" panose="020F0502020204030204" pitchFamily="34" charset="0"/>
                  </a:rPr>
                </a:br>
                <a:r>
                  <a:rPr kumimoji="0" lang="en-CA" sz="1400" b="0" i="0" u="none" strike="noStrike" kern="1200" cap="none" spc="0" normalizeH="0" baseline="0" noProof="0">
                    <a:ln>
                      <a:noFill/>
                    </a:ln>
                    <a:solidFill>
                      <a:srgbClr val="FFFFFF"/>
                    </a:solidFill>
                    <a:effectLst/>
                    <a:uLnTx/>
                    <a:uFillTx/>
                    <a:latin typeface="Grandview"/>
                    <a:ea typeface="+mn-ea"/>
                    <a:cs typeface="Calibri Light"/>
                  </a:rPr>
                  <a:t>2024 vs. 2021</a:t>
                </a:r>
              </a:p>
            </p:txBody>
          </p:sp>
        </p:grpSp>
        <p:grpSp>
          <p:nvGrpSpPr>
            <p:cNvPr id="8" name="Group 7">
              <a:extLst>
                <a:ext uri="{FF2B5EF4-FFF2-40B4-BE49-F238E27FC236}">
                  <a16:creationId xmlns:a16="http://schemas.microsoft.com/office/drawing/2014/main" id="{284D64FB-5407-19E7-88C8-AFF00AAD6A37}"/>
                </a:ext>
              </a:extLst>
            </p:cNvPr>
            <p:cNvGrpSpPr/>
            <p:nvPr/>
          </p:nvGrpSpPr>
          <p:grpSpPr>
            <a:xfrm>
              <a:off x="8832476" y="3761028"/>
              <a:ext cx="2514600" cy="2463377"/>
              <a:chOff x="8953499" y="3504440"/>
              <a:chExt cx="2514600" cy="2719966"/>
            </a:xfrm>
          </p:grpSpPr>
          <p:sp>
            <p:nvSpPr>
              <p:cNvPr id="27" name="Rounded Rectangle 47">
                <a:extLst>
                  <a:ext uri="{FF2B5EF4-FFF2-40B4-BE49-F238E27FC236}">
                    <a16:creationId xmlns:a16="http://schemas.microsoft.com/office/drawing/2014/main" id="{4D78851B-43C1-60EB-3057-F353B7DDF3B7}"/>
                  </a:ext>
                </a:extLst>
              </p:cNvPr>
              <p:cNvSpPr/>
              <p:nvPr/>
            </p:nvSpPr>
            <p:spPr>
              <a:xfrm>
                <a:off x="8953499" y="3504440"/>
                <a:ext cx="2514600" cy="2654500"/>
              </a:xfrm>
              <a:prstGeom prst="roundRect">
                <a:avLst>
                  <a:gd name="adj" fmla="val 7396"/>
                </a:avLst>
              </a:prstGeom>
              <a:solidFill>
                <a:schemeClr val="bg1">
                  <a:alpha val="2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97280" rIns="182880" rtlCol="0" anchor="ctr"/>
              <a:lstStyle/>
              <a:p>
                <a:pPr marL="11113" marR="0" lvl="0" indent="0" algn="l" defTabSz="457200"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w="15875">
                    <a:noFill/>
                  </a:ln>
                  <a:solidFill>
                    <a:srgbClr val="000000"/>
                  </a:solidFill>
                  <a:effectLst/>
                  <a:uLnTx/>
                  <a:uFillTx/>
                  <a:latin typeface="Grandview" panose="020B0502040204020203"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768836C4-44B6-3255-4536-023D20FBAA57}"/>
                  </a:ext>
                </a:extLst>
              </p:cNvPr>
              <p:cNvSpPr txBox="1"/>
              <p:nvPr/>
            </p:nvSpPr>
            <p:spPr>
              <a:xfrm>
                <a:off x="9007759" y="3750767"/>
                <a:ext cx="2460340" cy="923330"/>
              </a:xfrm>
              <a:prstGeom prst="rect">
                <a:avLst/>
              </a:prstGeom>
              <a:noFill/>
            </p:spPr>
            <p:txBody>
              <a:bodyPr wrap="square" lIns="182880" tIns="0" rIns="18288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300" normalizeH="0" baseline="0" noProof="0">
                    <a:ln>
                      <a:noFill/>
                    </a:ln>
                    <a:solidFill>
                      <a:srgbClr val="0A05CE">
                        <a:lumMod val="20000"/>
                        <a:lumOff val="80000"/>
                      </a:srgbClr>
                    </a:solidFill>
                    <a:effectLst/>
                    <a:uLnTx/>
                    <a:uFillTx/>
                    <a:latin typeface="Grandview"/>
                    <a:ea typeface="+mn-ea"/>
                    <a:cs typeface="Calibri" panose="020F0502020204030204" pitchFamily="34" charset="0"/>
                  </a:rPr>
                  <a:t>+80%</a:t>
                </a:r>
              </a:p>
            </p:txBody>
          </p:sp>
          <p:sp>
            <p:nvSpPr>
              <p:cNvPr id="23" name="Text Placeholder 12">
                <a:extLst>
                  <a:ext uri="{FF2B5EF4-FFF2-40B4-BE49-F238E27FC236}">
                    <a16:creationId xmlns:a16="http://schemas.microsoft.com/office/drawing/2014/main" id="{EF47A3A8-2E04-8E06-1352-81581622F578}"/>
                  </a:ext>
                </a:extLst>
              </p:cNvPr>
              <p:cNvSpPr txBox="1">
                <a:spLocks/>
              </p:cNvSpPr>
              <p:nvPr/>
            </p:nvSpPr>
            <p:spPr>
              <a:xfrm>
                <a:off x="8953499" y="4540347"/>
                <a:ext cx="2514600" cy="1684059"/>
              </a:xfrm>
              <a:prstGeom prst="rect">
                <a:avLst/>
              </a:prstGeom>
            </p:spPr>
            <p:txBody>
              <a:bodyPr vert="horz" lIns="182880" tIns="91440" rIns="182880" bIns="0" rtlCol="0" anchor="t" anchorCtr="0">
                <a:noAutofit/>
              </a:bodyPr>
              <a:lstStyle>
                <a:lvl1pPr marL="0" indent="0" algn="l" defTabSz="914400" rtl="0" eaLnBrk="1" latinLnBrk="0" hangingPunct="1">
                  <a:lnSpc>
                    <a:spcPct val="110000"/>
                  </a:lnSpc>
                  <a:spcBef>
                    <a:spcPts val="0"/>
                  </a:spcBef>
                  <a:spcAft>
                    <a:spcPts val="1200"/>
                  </a:spcAft>
                  <a:buFont typeface="Arial" panose="020B0604020202020204" pitchFamily="34" charset="0"/>
                  <a:buNone/>
                  <a:defRPr lang="en-CA" sz="1400" kern="1200">
                    <a:solidFill>
                      <a:schemeClr val="tx2"/>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FFFFFF"/>
                    </a:solidFill>
                    <a:effectLst/>
                    <a:uLnTx/>
                    <a:uFillTx/>
                    <a:latin typeface="Grandview" panose="020B0502040204020203" pitchFamily="34" charset="0"/>
                    <a:ea typeface="+mn-ea"/>
                    <a:cs typeface="Calibri" panose="020F0502020204030204" pitchFamily="34" charset="0"/>
                  </a:rPr>
                  <a:t>B2B sales to be generated digitally </a:t>
                </a:r>
                <a:br>
                  <a:rPr kumimoji="0" lang="en-US" sz="1800" b="0" i="0" u="none" strike="noStrike" kern="1200" cap="none" spc="0" normalizeH="0" baseline="0" noProof="0">
                    <a:ln>
                      <a:noFill/>
                    </a:ln>
                    <a:solidFill>
                      <a:srgbClr val="FFFFFF"/>
                    </a:solidFill>
                    <a:effectLst/>
                    <a:uLnTx/>
                    <a:uFillTx/>
                    <a:latin typeface="Grandview" panose="020B0502040204020203" pitchFamily="34" charset="0"/>
                    <a:ea typeface="+mn-ea"/>
                    <a:cs typeface="Calibri" panose="020F0502020204030204" pitchFamily="34" charset="0"/>
                  </a:rPr>
                </a:br>
                <a:r>
                  <a:rPr kumimoji="0" lang="en-US" sz="1400" b="0" i="0" u="none" strike="noStrike" kern="1200" cap="none" spc="0" normalizeH="0" baseline="0" noProof="0">
                    <a:ln>
                      <a:noFill/>
                    </a:ln>
                    <a:solidFill>
                      <a:srgbClr val="FFFFFF"/>
                    </a:solidFill>
                    <a:effectLst/>
                    <a:uLnTx/>
                    <a:uFillTx/>
                    <a:latin typeface="Grandview" panose="020B0502040204020203" pitchFamily="34" charset="0"/>
                    <a:ea typeface="+mn-ea"/>
                    <a:cs typeface="Calibri Light"/>
                  </a:rPr>
                  <a:t>by the end of 2025 </a:t>
                </a:r>
                <a:br>
                  <a:rPr kumimoji="0" lang="en-US" sz="1400" b="0" i="0" u="none" strike="noStrike" kern="1200" cap="none" spc="0" normalizeH="0" baseline="0" noProof="0">
                    <a:ln>
                      <a:noFill/>
                    </a:ln>
                    <a:solidFill>
                      <a:srgbClr val="FFFFFF"/>
                    </a:solidFill>
                    <a:effectLst/>
                    <a:uLnTx/>
                    <a:uFillTx/>
                    <a:latin typeface="Grandview" panose="020B0502040204020203" pitchFamily="34" charset="0"/>
                    <a:ea typeface="+mn-ea"/>
                    <a:cs typeface="Calibri Light"/>
                  </a:rPr>
                </a:br>
                <a:r>
                  <a:rPr kumimoji="0" lang="en-US" sz="1400" b="0" i="0" u="none" strike="noStrike" kern="1200" cap="none" spc="0" normalizeH="0" baseline="0" noProof="0">
                    <a:ln>
                      <a:noFill/>
                    </a:ln>
                    <a:solidFill>
                      <a:srgbClr val="FFFFFF"/>
                    </a:solidFill>
                    <a:effectLst/>
                    <a:uLnTx/>
                    <a:uFillTx/>
                    <a:latin typeface="Grandview" panose="020B0502040204020203" pitchFamily="34" charset="0"/>
                    <a:ea typeface="+mn-ea"/>
                    <a:cs typeface="Calibri Light"/>
                  </a:rPr>
                  <a:t>vs. 13% in 2019</a:t>
                </a:r>
                <a:endParaRPr kumimoji="0" lang="en-CA" sz="1400" b="0" i="0" u="none" strike="noStrike" kern="1200" cap="none" spc="0" normalizeH="0" baseline="0" noProof="0">
                  <a:ln>
                    <a:noFill/>
                  </a:ln>
                  <a:solidFill>
                    <a:srgbClr val="FFFFFF"/>
                  </a:solidFill>
                  <a:effectLst/>
                  <a:uLnTx/>
                  <a:uFillTx/>
                  <a:latin typeface="Grandview" panose="020B0502040204020203" pitchFamily="34" charset="0"/>
                  <a:ea typeface="+mn-ea"/>
                  <a:cs typeface="Calibri Light"/>
                </a:endParaRPr>
              </a:p>
            </p:txBody>
          </p:sp>
        </p:grpSp>
      </p:grpSp>
      <p:sp>
        <p:nvSpPr>
          <p:cNvPr id="2" name="TextBox 22">
            <a:extLst>
              <a:ext uri="{FF2B5EF4-FFF2-40B4-BE49-F238E27FC236}">
                <a16:creationId xmlns:a16="http://schemas.microsoft.com/office/drawing/2014/main" id="{D56891FB-DF0E-B781-E85A-6B34E68ABF6D}"/>
              </a:ext>
            </a:extLst>
          </p:cNvPr>
          <p:cNvSpPr txBox="1"/>
          <p:nvPr/>
        </p:nvSpPr>
        <p:spPr>
          <a:xfrm>
            <a:off x="851646" y="6563596"/>
            <a:ext cx="6844554" cy="153888"/>
          </a:xfrm>
          <a:prstGeom prst="rect">
            <a:avLst/>
          </a:prstGeom>
          <a:noFill/>
        </p:spPr>
        <p:txBody>
          <a:bodyPr wrap="square" lIns="0" rIns="0" b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rgbClr val="FFFFFF"/>
                </a:solidFill>
                <a:effectLst/>
                <a:uLnTx/>
                <a:uFillTx/>
                <a:latin typeface="Grandview"/>
                <a:ea typeface="+mn-ea"/>
                <a:cs typeface="Aptos Serif" panose="02020604070405020304" pitchFamily="18" charset="0"/>
              </a:rPr>
              <a:t>Source: 1. US Census &amp; US Small Business Administration 2. </a:t>
            </a:r>
            <a:r>
              <a:rPr kumimoji="0" lang="en-US" sz="700" b="0" i="1" u="none" strike="noStrike" kern="1200" cap="none" spc="0" normalizeH="0" baseline="0" noProof="0" err="1">
                <a:ln>
                  <a:noFill/>
                </a:ln>
                <a:solidFill>
                  <a:srgbClr val="FFFFFF"/>
                </a:solidFill>
                <a:effectLst/>
                <a:uLnTx/>
                <a:uFillTx/>
                <a:latin typeface="Grandview"/>
                <a:ea typeface="+mn-ea"/>
                <a:cs typeface="Aptos Serif" panose="02020604070405020304" pitchFamily="18" charset="0"/>
                <a:hlinkClick r:id="rId3">
                  <a:extLst>
                    <a:ext uri="{A12FA001-AC4F-418D-AE19-62706E023703}">
                      <ahyp:hlinkClr xmlns:ahyp="http://schemas.microsoft.com/office/drawing/2018/hyperlinkcolor" val="tx"/>
                    </a:ext>
                  </a:extLst>
                </a:hlinkClick>
              </a:rPr>
              <a:t>Dentsu</a:t>
            </a:r>
            <a:r>
              <a:rPr kumimoji="0" lang="en-US" sz="700" b="0" i="1" u="none" strike="noStrike" kern="1200" cap="none" spc="0" normalizeH="0" baseline="0" noProof="0">
                <a:ln>
                  <a:noFill/>
                </a:ln>
                <a:solidFill>
                  <a:srgbClr val="FFFFFF"/>
                </a:solidFill>
                <a:effectLst/>
                <a:uLnTx/>
                <a:uFillTx/>
                <a:latin typeface="Grandview"/>
                <a:ea typeface="+mn-ea"/>
                <a:cs typeface="Aptos Serif" panose="02020604070405020304" pitchFamily="18" charset="0"/>
                <a:hlinkClick r:id="rId3">
                  <a:extLst>
                    <a:ext uri="{A12FA001-AC4F-418D-AE19-62706E023703}">
                      <ahyp:hlinkClr xmlns:ahyp="http://schemas.microsoft.com/office/drawing/2018/hyperlinkcolor" val="tx"/>
                    </a:ext>
                  </a:extLst>
                </a:hlinkClick>
              </a:rPr>
              <a:t> B2B Superpowers Index 2024 </a:t>
            </a:r>
            <a:r>
              <a:rPr kumimoji="0" lang="en-US" sz="700" b="0" i="1" u="none" strike="noStrike" kern="1200" cap="none" spc="0" normalizeH="0" baseline="0" noProof="0">
                <a:ln>
                  <a:noFill/>
                </a:ln>
                <a:solidFill>
                  <a:srgbClr val="FFFFFF"/>
                </a:solidFill>
                <a:effectLst/>
                <a:uLnTx/>
                <a:uFillTx/>
                <a:latin typeface="Grandview"/>
                <a:ea typeface="+mn-ea"/>
                <a:cs typeface="Aptos Serif" panose="02020604070405020304" pitchFamily="18" charset="0"/>
              </a:rPr>
              <a:t>3. </a:t>
            </a:r>
            <a:r>
              <a:rPr kumimoji="0" lang="en-US" sz="700" b="0" i="1" u="none" strike="noStrike" kern="1200" cap="none" spc="0" normalizeH="0" baseline="0" noProof="0">
                <a:ln>
                  <a:noFill/>
                </a:ln>
                <a:solidFill>
                  <a:srgbClr val="FFFFFF"/>
                </a:solidFill>
                <a:effectLst/>
                <a:uLnTx/>
                <a:uFillTx/>
                <a:latin typeface="Grandview"/>
                <a:ea typeface="+mn-ea"/>
                <a:cs typeface="Aptos Serif" panose="02020604070405020304" pitchFamily="18" charset="0"/>
                <a:hlinkClick r:id="rId4">
                  <a:extLst>
                    <a:ext uri="{A12FA001-AC4F-418D-AE19-62706E023703}">
                      <ahyp:hlinkClr xmlns:ahyp="http://schemas.microsoft.com/office/drawing/2018/hyperlinkcolor" val="tx"/>
                    </a:ext>
                  </a:extLst>
                </a:hlinkClick>
              </a:rPr>
              <a:t>Gartner</a:t>
            </a:r>
            <a:endParaRPr kumimoji="0" lang="en-US" sz="700" b="0" i="1" u="none" strike="noStrike" kern="1200" cap="none" spc="0" normalizeH="0" baseline="0" noProof="0">
              <a:ln>
                <a:noFill/>
              </a:ln>
              <a:solidFill>
                <a:srgbClr val="FFFFFF"/>
              </a:solidFill>
              <a:effectLst/>
              <a:uLnTx/>
              <a:uFillTx/>
              <a:latin typeface="Grandview"/>
              <a:ea typeface="+mn-ea"/>
              <a:cs typeface="Aptos Serif" panose="02020604070405020304" pitchFamily="18" charset="0"/>
            </a:endParaRPr>
          </a:p>
        </p:txBody>
      </p:sp>
      <p:sp>
        <p:nvSpPr>
          <p:cNvPr id="12" name="Title 4">
            <a:extLst>
              <a:ext uri="{FF2B5EF4-FFF2-40B4-BE49-F238E27FC236}">
                <a16:creationId xmlns:a16="http://schemas.microsoft.com/office/drawing/2014/main" id="{AA5C2D85-ECC5-5E5F-739D-F1BC233CD59B}"/>
              </a:ext>
            </a:extLst>
          </p:cNvPr>
          <p:cNvSpPr txBox="1">
            <a:spLocks/>
          </p:cNvSpPr>
          <p:nvPr/>
        </p:nvSpPr>
        <p:spPr>
          <a:xfrm>
            <a:off x="1283476" y="2571886"/>
            <a:ext cx="3545213" cy="1098087"/>
          </a:xfrm>
          <a:prstGeom prst="rect">
            <a:avLst/>
          </a:prstGeom>
        </p:spPr>
        <p:txBody>
          <a:bodyPr vert="horz" lIns="0" tIns="0" rIns="0" bIns="0" rtlCol="0" anchor="t" anchorCtr="0">
            <a:noAutofit/>
          </a:bodyPr>
          <a:lstStyle>
            <a:lvl1pPr algn="l" defTabSz="914400" rtl="0" eaLnBrk="1" latinLnBrk="0" hangingPunct="1">
              <a:lnSpc>
                <a:spcPct val="80000"/>
              </a:lnSpc>
              <a:spcBef>
                <a:spcPct val="0"/>
              </a:spcBef>
              <a:buNone/>
              <a:defRPr sz="2800" b="1" kern="1200" spc="0" baseline="0">
                <a:solidFill>
                  <a:schemeClr val="bg1"/>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Grandview" panose="020B0502040204020203" pitchFamily="34" charset="0"/>
                <a:ea typeface="+mj-ea"/>
                <a:cs typeface="+mj-cs"/>
              </a:rPr>
              <a:t>resulting in a </a:t>
            </a:r>
            <a:br>
              <a:rPr kumimoji="0" lang="en-US" sz="2400" b="0" i="0" u="none" strike="noStrike" kern="1200" cap="none" spc="0" normalizeH="0" baseline="0" noProof="0">
                <a:ln>
                  <a:noFill/>
                </a:ln>
                <a:solidFill>
                  <a:srgbClr val="FFFFFF"/>
                </a:solidFill>
                <a:effectLst/>
                <a:uLnTx/>
                <a:uFillTx/>
                <a:latin typeface="Grandview" panose="020B0502040204020203" pitchFamily="34" charset="0"/>
                <a:ea typeface="+mj-ea"/>
                <a:cs typeface="+mj-cs"/>
              </a:rPr>
            </a:br>
            <a:r>
              <a:rPr kumimoji="0" lang="en-US" sz="3200" b="0" i="1" u="none" strike="noStrike" kern="1200" cap="none" spc="0" normalizeH="0" baseline="0" noProof="0">
                <a:ln>
                  <a:noFill/>
                </a:ln>
                <a:solidFill>
                  <a:srgbClr val="0A05CE">
                    <a:lumMod val="20000"/>
                    <a:lumOff val="80000"/>
                  </a:srgbClr>
                </a:solidFill>
                <a:effectLst/>
                <a:uLnTx/>
                <a:uFillTx/>
                <a:latin typeface="Grandview" panose="020B0502040204020203" pitchFamily="34" charset="0"/>
                <a:ea typeface="+mj-ea"/>
                <a:cs typeface="+mj-cs"/>
              </a:rPr>
              <a:t>more competitive </a:t>
            </a:r>
            <a:br>
              <a:rPr kumimoji="0" lang="en-US" sz="3200" b="0" i="0" u="none" strike="noStrike" kern="1200" cap="none" spc="0" normalizeH="0" baseline="0" noProof="0">
                <a:ln>
                  <a:noFill/>
                </a:ln>
                <a:solidFill>
                  <a:srgbClr val="FFFFFF"/>
                </a:solidFill>
                <a:effectLst/>
                <a:uLnTx/>
                <a:uFillTx/>
                <a:latin typeface="Grandview" panose="020B0502040204020203" pitchFamily="34" charset="0"/>
                <a:ea typeface="+mj-ea"/>
                <a:cs typeface="+mj-cs"/>
              </a:rPr>
            </a:br>
            <a:r>
              <a:rPr kumimoji="0" lang="en-US" sz="1800" b="0" i="0" u="none" strike="noStrike" kern="1200" cap="none" spc="0" normalizeH="0" baseline="0" noProof="0">
                <a:ln>
                  <a:noFill/>
                </a:ln>
                <a:solidFill>
                  <a:srgbClr val="FFFFFF"/>
                </a:solidFill>
                <a:effectLst/>
                <a:uLnTx/>
                <a:uFillTx/>
                <a:latin typeface="Grandview" panose="020B0502040204020203" pitchFamily="34" charset="0"/>
                <a:ea typeface="+mj-ea"/>
                <a:cs typeface="+mj-cs"/>
              </a:rPr>
              <a:t>&amp; </a:t>
            </a:r>
            <a:r>
              <a:rPr kumimoji="0" lang="en-US" sz="1800" b="1" i="0" u="none" strike="noStrike" kern="1200" cap="none" spc="0" normalizeH="0" baseline="0" noProof="0">
                <a:ln>
                  <a:noFill/>
                </a:ln>
                <a:solidFill>
                  <a:srgbClr val="FFFFFF"/>
                </a:solidFill>
                <a:effectLst/>
                <a:uLnTx/>
                <a:uFillTx/>
                <a:latin typeface="Grandview" panose="020B0502040204020203" pitchFamily="34" charset="0"/>
                <a:ea typeface="+mj-ea"/>
                <a:cs typeface="+mj-cs"/>
              </a:rPr>
              <a:t>crowded marketplace </a:t>
            </a:r>
            <a:br>
              <a:rPr kumimoji="0" lang="en-US" sz="2400" b="0" i="0" u="none" strike="noStrike" kern="1200" cap="none" spc="0" normalizeH="0" baseline="0" noProof="0">
                <a:ln>
                  <a:noFill/>
                </a:ln>
                <a:solidFill>
                  <a:srgbClr val="FFFFFF"/>
                </a:solidFill>
                <a:effectLst/>
                <a:uLnTx/>
                <a:uFillTx/>
                <a:latin typeface="Grandview" panose="020B0502040204020203" pitchFamily="34" charset="0"/>
                <a:ea typeface="+mj-ea"/>
                <a:cs typeface="+mj-cs"/>
              </a:rPr>
            </a:br>
            <a:endParaRPr kumimoji="0" lang="en-US" sz="2400" b="0" i="0" u="none" strike="noStrike" kern="1200" cap="none" spc="300" normalizeH="0" baseline="0" noProof="0">
              <a:ln>
                <a:noFill/>
              </a:ln>
              <a:solidFill>
                <a:srgbClr val="FFFFFF"/>
              </a:solidFill>
              <a:effectLst/>
              <a:uLnTx/>
              <a:uFillTx/>
              <a:latin typeface="Grandview" panose="020B0502040204020203" pitchFamily="34" charset="0"/>
              <a:ea typeface="+mj-ea"/>
              <a:cs typeface="+mj-cs"/>
            </a:endParaRPr>
          </a:p>
        </p:txBody>
      </p:sp>
      <p:pic>
        <p:nvPicPr>
          <p:cNvPr id="24" name="Graphic 23">
            <a:extLst>
              <a:ext uri="{FF2B5EF4-FFF2-40B4-BE49-F238E27FC236}">
                <a16:creationId xmlns:a16="http://schemas.microsoft.com/office/drawing/2014/main" id="{2386B3BB-7E0D-B4CB-1689-511FD80B4C6C}"/>
              </a:ext>
            </a:extLst>
          </p:cNvPr>
          <p:cNvPicPr>
            <a:picLocks noChangeAspect="1"/>
          </p:cNvPicPr>
          <p:nvPr/>
        </p:nvPicPr>
        <p:blipFill>
          <a:blip>
            <a:extLst>
              <a:ext uri="{96DAC541-7B7A-43D3-8B79-37D633B846F1}">
                <asvg:svgBlip xmlns:asvg="http://schemas.microsoft.com/office/drawing/2016/SVG/main" r:embed="rId5"/>
              </a:ext>
            </a:extLst>
          </a:blip>
          <a:srcRect l="11091" b="15221"/>
          <a:stretch>
            <a:fillRect/>
          </a:stretch>
        </p:blipFill>
        <p:spPr>
          <a:xfrm>
            <a:off x="840572" y="3662061"/>
            <a:ext cx="1927011" cy="2263251"/>
          </a:xfrm>
          <a:prstGeom prst="rect">
            <a:avLst/>
          </a:prstGeom>
        </p:spPr>
      </p:pic>
    </p:spTree>
    <p:extLst>
      <p:ext uri="{BB962C8B-B14F-4D97-AF65-F5344CB8AC3E}">
        <p14:creationId xmlns:p14="http://schemas.microsoft.com/office/powerpoint/2010/main" val="4065982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C35BE-5F9A-8225-1BC7-7C1CE6C0DB9C}"/>
            </a:ext>
          </a:extLst>
        </p:cNvPr>
        <p:cNvGrpSpPr/>
        <p:nvPr/>
      </p:nvGrpSpPr>
      <p:grpSpPr>
        <a:xfrm>
          <a:off x="0" y="0"/>
          <a:ext cx="0" cy="0"/>
          <a:chOff x="0" y="0"/>
          <a:chExt cx="0" cy="0"/>
        </a:xfrm>
      </p:grpSpPr>
      <p:sp>
        <p:nvSpPr>
          <p:cNvPr id="66" name="Rounded Rectangle 47">
            <a:extLst>
              <a:ext uri="{FF2B5EF4-FFF2-40B4-BE49-F238E27FC236}">
                <a16:creationId xmlns:a16="http://schemas.microsoft.com/office/drawing/2014/main" id="{BF8DC704-A007-EDC3-BCA8-E84DDA21843A}"/>
              </a:ext>
            </a:extLst>
          </p:cNvPr>
          <p:cNvSpPr/>
          <p:nvPr/>
        </p:nvSpPr>
        <p:spPr>
          <a:xfrm>
            <a:off x="739313" y="1570567"/>
            <a:ext cx="3320036" cy="2924736"/>
          </a:xfrm>
          <a:prstGeom prst="roundRect">
            <a:avLst>
              <a:gd name="adj" fmla="val 489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sp>
        <p:nvSpPr>
          <p:cNvPr id="3" name="Slide Number Placeholder 2">
            <a:extLst>
              <a:ext uri="{FF2B5EF4-FFF2-40B4-BE49-F238E27FC236}">
                <a16:creationId xmlns:a16="http://schemas.microsoft.com/office/drawing/2014/main" id="{06ED2763-0B45-B943-FF84-2835BF95F99D}"/>
              </a:ext>
            </a:extLst>
          </p:cNvPr>
          <p:cNvSpPr>
            <a:spLocks noGrp="1"/>
          </p:cNvSpPr>
          <p:nvPr>
            <p:ph type="sldNum" sz="quarter" idx="11"/>
          </p:nvPr>
        </p:nvSpPr>
        <p:spPr>
          <a:xfrm>
            <a:off x="10792632" y="6346009"/>
            <a:ext cx="675468"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4C2C2-D810-4C4F-B43D-1CC8DBDFC0E5}" type="slidenum">
              <a:rPr kumimoji="0" lang="en-US" sz="700" b="0" i="0" u="none" strike="noStrike" kern="1200" cap="none" spc="0" normalizeH="0" baseline="0" noProof="0" smtClean="0">
                <a:ln>
                  <a:noFill/>
                </a:ln>
                <a:solidFill>
                  <a:srgbClr val="FFFFFF"/>
                </a:solidFill>
                <a:effectLst/>
                <a:uLnTx/>
                <a:uFillTx/>
                <a:latin typeface="Grandview"/>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700" b="0" i="0" u="none" strike="noStrike" kern="1200" cap="none" spc="0" normalizeH="0" baseline="0" noProof="0">
              <a:ln>
                <a:noFill/>
              </a:ln>
              <a:solidFill>
                <a:srgbClr val="FFFFFF"/>
              </a:solidFill>
              <a:effectLst/>
              <a:uLnTx/>
              <a:uFillTx/>
              <a:latin typeface="Grandview"/>
              <a:ea typeface="+mn-ea"/>
              <a:cs typeface="+mn-cs"/>
            </a:endParaRPr>
          </a:p>
        </p:txBody>
      </p:sp>
      <p:sp>
        <p:nvSpPr>
          <p:cNvPr id="9" name="Snip Single Corner Rectangle 8">
            <a:extLst>
              <a:ext uri="{FF2B5EF4-FFF2-40B4-BE49-F238E27FC236}">
                <a16:creationId xmlns:a16="http://schemas.microsoft.com/office/drawing/2014/main" id="{A64A0D6A-94ED-A0B0-585B-7F0260A075F6}"/>
              </a:ext>
            </a:extLst>
          </p:cNvPr>
          <p:cNvSpPr/>
          <p:nvPr/>
        </p:nvSpPr>
        <p:spPr>
          <a:xfrm rot="5400000">
            <a:off x="5101256" y="1246470"/>
            <a:ext cx="1177383" cy="2793758"/>
          </a:xfrm>
          <a:prstGeom prst="snip1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sp>
        <p:nvSpPr>
          <p:cNvPr id="13" name="Snip Single Corner Rectangle 12">
            <a:extLst>
              <a:ext uri="{FF2B5EF4-FFF2-40B4-BE49-F238E27FC236}">
                <a16:creationId xmlns:a16="http://schemas.microsoft.com/office/drawing/2014/main" id="{E1AD0035-0DF5-1A02-2885-42FC261EB8B5}"/>
              </a:ext>
            </a:extLst>
          </p:cNvPr>
          <p:cNvSpPr/>
          <p:nvPr/>
        </p:nvSpPr>
        <p:spPr>
          <a:xfrm rot="5400000">
            <a:off x="5060231" y="4786969"/>
            <a:ext cx="1202659" cy="2755760"/>
          </a:xfrm>
          <a:prstGeom prst="snip1Rect">
            <a:avLst>
              <a:gd name="adj" fmla="val 0"/>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Grandview"/>
              <a:ea typeface="+mn-ea"/>
              <a:cs typeface="+mn-cs"/>
            </a:endParaRPr>
          </a:p>
        </p:txBody>
      </p:sp>
      <p:sp>
        <p:nvSpPr>
          <p:cNvPr id="14" name="Snip Single Corner Rectangle 13">
            <a:extLst>
              <a:ext uri="{FF2B5EF4-FFF2-40B4-BE49-F238E27FC236}">
                <a16:creationId xmlns:a16="http://schemas.microsoft.com/office/drawing/2014/main" id="{DC4A4BFC-33F0-0AEF-C842-D7A6DDAD4B55}"/>
              </a:ext>
            </a:extLst>
          </p:cNvPr>
          <p:cNvSpPr/>
          <p:nvPr/>
        </p:nvSpPr>
        <p:spPr>
          <a:xfrm rot="5400000">
            <a:off x="9286580" y="4827527"/>
            <a:ext cx="1202659" cy="2804397"/>
          </a:xfrm>
          <a:prstGeom prst="snip1Rect">
            <a:avLst>
              <a:gd name="adj" fmla="val 0"/>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Grandview"/>
              <a:ea typeface="+mn-ea"/>
              <a:cs typeface="+mn-cs"/>
            </a:endParaRPr>
          </a:p>
        </p:txBody>
      </p:sp>
      <p:sp>
        <p:nvSpPr>
          <p:cNvPr id="47" name="Snip Single Corner Rectangle 46">
            <a:extLst>
              <a:ext uri="{FF2B5EF4-FFF2-40B4-BE49-F238E27FC236}">
                <a16:creationId xmlns:a16="http://schemas.microsoft.com/office/drawing/2014/main" id="{B27B6727-4051-72A6-D3D3-9B303BE71BE6}"/>
              </a:ext>
            </a:extLst>
          </p:cNvPr>
          <p:cNvSpPr/>
          <p:nvPr/>
        </p:nvSpPr>
        <p:spPr>
          <a:xfrm rot="5400000">
            <a:off x="1276573" y="1881163"/>
            <a:ext cx="1037809" cy="2777247"/>
          </a:xfrm>
          <a:prstGeom prst="snip1Rect">
            <a:avLst>
              <a:gd name="adj" fmla="val 0"/>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Grandview"/>
              <a:ea typeface="+mn-ea"/>
              <a:cs typeface="+mn-cs"/>
            </a:endParaRPr>
          </a:p>
        </p:txBody>
      </p:sp>
      <p:sp>
        <p:nvSpPr>
          <p:cNvPr id="50" name="Snip Single Corner Rectangle 49">
            <a:extLst>
              <a:ext uri="{FF2B5EF4-FFF2-40B4-BE49-F238E27FC236}">
                <a16:creationId xmlns:a16="http://schemas.microsoft.com/office/drawing/2014/main" id="{FED39543-07A3-740A-2DAA-F2697FD33F3D}"/>
              </a:ext>
            </a:extLst>
          </p:cNvPr>
          <p:cNvSpPr/>
          <p:nvPr/>
        </p:nvSpPr>
        <p:spPr>
          <a:xfrm rot="5400000">
            <a:off x="1374237" y="196847"/>
            <a:ext cx="1037809" cy="2777247"/>
          </a:xfrm>
          <a:prstGeom prst="snip1Rect">
            <a:avLst>
              <a:gd name="adj" fmla="val 0"/>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Grandview"/>
              <a:ea typeface="+mn-ea"/>
              <a:cs typeface="+mn-cs"/>
            </a:endParaRPr>
          </a:p>
        </p:txBody>
      </p:sp>
      <p:sp>
        <p:nvSpPr>
          <p:cNvPr id="65" name="TextBox 64">
            <a:extLst>
              <a:ext uri="{FF2B5EF4-FFF2-40B4-BE49-F238E27FC236}">
                <a16:creationId xmlns:a16="http://schemas.microsoft.com/office/drawing/2014/main" id="{9EA514DD-1296-60F4-436D-AD01E4C7E579}"/>
              </a:ext>
            </a:extLst>
          </p:cNvPr>
          <p:cNvSpPr txBox="1"/>
          <p:nvPr/>
        </p:nvSpPr>
        <p:spPr>
          <a:xfrm>
            <a:off x="739312" y="4613450"/>
            <a:ext cx="3544367" cy="135659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10000"/>
              </a:lnSpc>
              <a:spcBef>
                <a:spcPts val="1400"/>
              </a:spcBef>
              <a:spcAft>
                <a:spcPts val="0"/>
              </a:spcAft>
              <a:buClrTx/>
              <a:buSzTx/>
              <a:buFontTx/>
              <a:buNone/>
              <a:tabLst/>
              <a:defRPr/>
            </a:pPr>
            <a:r>
              <a:rPr kumimoji="0" lang="en-US" sz="2000" b="1" u="none" strike="noStrike" kern="1200" cap="none" spc="0" normalizeH="0" baseline="0" noProof="0">
                <a:ln>
                  <a:noFill/>
                </a:ln>
                <a:solidFill>
                  <a:srgbClr val="FFFFFF"/>
                </a:solidFill>
                <a:effectLst/>
                <a:uLnTx/>
                <a:uFillTx/>
                <a:latin typeface="Grandview"/>
                <a:ea typeface="+mn-ea"/>
                <a:cs typeface="Arial"/>
              </a:rPr>
              <a:t>Challenge </a:t>
            </a:r>
            <a:br>
              <a:rPr kumimoji="0" lang="en-US" sz="2000" b="1" u="none" strike="noStrike" kern="1200" cap="none" spc="0" normalizeH="0" baseline="0" noProof="0">
                <a:ln>
                  <a:noFill/>
                </a:ln>
                <a:solidFill>
                  <a:srgbClr val="FFFFFF"/>
                </a:solidFill>
                <a:effectLst/>
                <a:uLnTx/>
                <a:uFillTx/>
                <a:latin typeface="Grandview"/>
                <a:ea typeface="+mn-ea"/>
                <a:cs typeface="Arial"/>
              </a:rPr>
            </a:br>
            <a:r>
              <a:rPr kumimoji="0" lang="en-US" sz="1400" b="0" u="none" strike="noStrike" kern="1200" cap="none" spc="0" normalizeH="0" baseline="0" noProof="0">
                <a:ln>
                  <a:noFill/>
                </a:ln>
                <a:solidFill>
                  <a:srgbClr val="FFFFFF"/>
                </a:solidFill>
                <a:effectLst/>
                <a:uLnTx/>
                <a:uFillTx/>
                <a:latin typeface="Grandview"/>
                <a:ea typeface="+mn-ea"/>
                <a:cs typeface="+mn-cs"/>
              </a:rPr>
              <a:t>A leading IT/Consulting company wanted to gain insights into audience viewing behavior and the impact of advertising across multiple types of content</a:t>
            </a:r>
            <a:endParaRPr kumimoji="0" lang="en-US" sz="1600" b="0" u="none" strike="noStrike" kern="1200" cap="none" spc="0" normalizeH="0" baseline="0" noProof="0">
              <a:ln>
                <a:noFill/>
              </a:ln>
              <a:solidFill>
                <a:srgbClr val="FFFFFF"/>
              </a:solidFill>
              <a:effectLst/>
              <a:uLnTx/>
              <a:uFillTx/>
              <a:latin typeface="Grandview"/>
              <a:ea typeface="+mn-ea"/>
              <a:cs typeface="+mn-cs"/>
            </a:endParaRPr>
          </a:p>
        </p:txBody>
      </p:sp>
      <p:sp>
        <p:nvSpPr>
          <p:cNvPr id="7" name="Rectangle 6">
            <a:extLst>
              <a:ext uri="{FF2B5EF4-FFF2-40B4-BE49-F238E27FC236}">
                <a16:creationId xmlns:a16="http://schemas.microsoft.com/office/drawing/2014/main" id="{1A081004-9982-2E62-B1B9-542FD56138AF}"/>
              </a:ext>
            </a:extLst>
          </p:cNvPr>
          <p:cNvSpPr/>
          <p:nvPr/>
        </p:nvSpPr>
        <p:spPr>
          <a:xfrm>
            <a:off x="4834728" y="4153510"/>
            <a:ext cx="7357272" cy="1748060"/>
          </a:xfrm>
          <a:prstGeom prst="rect">
            <a:avLst/>
          </a:prstGeom>
          <a:solidFill>
            <a:srgbClr val="DBDAFE">
              <a:alpha val="9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sp>
        <p:nvSpPr>
          <p:cNvPr id="25" name="Pentagon 34">
            <a:extLst>
              <a:ext uri="{FF2B5EF4-FFF2-40B4-BE49-F238E27FC236}">
                <a16:creationId xmlns:a16="http://schemas.microsoft.com/office/drawing/2014/main" id="{A6B9E65D-F6A1-553F-BED8-9F1C8B56ABEB}"/>
              </a:ext>
            </a:extLst>
          </p:cNvPr>
          <p:cNvSpPr/>
          <p:nvPr/>
        </p:nvSpPr>
        <p:spPr>
          <a:xfrm>
            <a:off x="4834725" y="4162887"/>
            <a:ext cx="4877017" cy="1738685"/>
          </a:xfrm>
          <a:prstGeom prst="homePlate">
            <a:avLst>
              <a:gd name="adj" fmla="val 36041"/>
            </a:avLst>
          </a:prstGeom>
          <a:solidFill>
            <a:srgbClr val="A2B3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4444"/>
              </a:solidFill>
              <a:effectLst/>
              <a:uLnTx/>
              <a:uFillTx/>
              <a:latin typeface="Grandview"/>
              <a:ea typeface="+mn-ea"/>
              <a:cs typeface="+mn-cs"/>
            </a:endParaRPr>
          </a:p>
        </p:txBody>
      </p:sp>
      <p:sp>
        <p:nvSpPr>
          <p:cNvPr id="31" name="Text Placeholder 4">
            <a:extLst>
              <a:ext uri="{FF2B5EF4-FFF2-40B4-BE49-F238E27FC236}">
                <a16:creationId xmlns:a16="http://schemas.microsoft.com/office/drawing/2014/main" id="{B894AA70-8BED-7B9A-8D10-2962FA69967C}"/>
              </a:ext>
            </a:extLst>
          </p:cNvPr>
          <p:cNvSpPr txBox="1">
            <a:spLocks/>
          </p:cNvSpPr>
          <p:nvPr/>
        </p:nvSpPr>
        <p:spPr>
          <a:xfrm>
            <a:off x="4974201" y="888216"/>
            <a:ext cx="6493899" cy="533208"/>
          </a:xfrm>
          <a:prstGeom prst="rect">
            <a:avLst/>
          </a:prstGeom>
        </p:spPr>
        <p:txBody>
          <a:bodyPr vert="horz" lIns="0" tIns="0" rIns="0" bIns="0" rtlCol="0">
            <a:noAutofit/>
          </a:bodyPr>
          <a:lstStyle>
            <a:lvl1pPr marL="177800" indent="-177800"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1pPr>
            <a:lvl2pPr marL="287338" indent="-109538"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2pPr>
            <a:lvl3pPr marL="465138" indent="-177800"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3pPr>
            <a:lvl4pPr marL="635000" indent="-169863"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4pPr>
            <a:lvl5pPr marL="803275" indent="-168275"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FFFFFF"/>
                </a:solidFill>
                <a:effectLst/>
                <a:uLnTx/>
                <a:uFillTx/>
                <a:latin typeface="Grandview"/>
                <a:ea typeface="Calibri" panose="020F0502020204030204" pitchFamily="34" charset="0"/>
                <a:cs typeface="+mn-cs"/>
              </a:rPr>
              <a:t>Identify impactful alignment points throughout a cross-genre campaign to maximize audience reach and execute a multi-layered, study including qualitative and quantitative research as well as bio-metric screening to measure the impact of the campaign.</a:t>
            </a:r>
            <a:endParaRPr kumimoji="0" lang="en-US" sz="800" b="0" i="0" u="none" strike="noStrike" kern="1200" cap="none" spc="0" normalizeH="0" baseline="0" noProof="0">
              <a:ln>
                <a:noFill/>
              </a:ln>
              <a:solidFill>
                <a:srgbClr val="FFFFFF"/>
              </a:solidFill>
              <a:effectLst/>
              <a:uLnTx/>
              <a:uFillTx/>
              <a:latin typeface="Grandview"/>
              <a:ea typeface="+mn-ea"/>
              <a:cs typeface="+mn-cs"/>
            </a:endParaRPr>
          </a:p>
        </p:txBody>
      </p:sp>
      <p:sp>
        <p:nvSpPr>
          <p:cNvPr id="32" name="TextBox 31">
            <a:extLst>
              <a:ext uri="{FF2B5EF4-FFF2-40B4-BE49-F238E27FC236}">
                <a16:creationId xmlns:a16="http://schemas.microsoft.com/office/drawing/2014/main" id="{A8A9B51D-2721-CDC7-C576-48E81378095C}"/>
              </a:ext>
            </a:extLst>
          </p:cNvPr>
          <p:cNvSpPr txBox="1"/>
          <p:nvPr/>
        </p:nvSpPr>
        <p:spPr>
          <a:xfrm>
            <a:off x="4851160" y="500743"/>
            <a:ext cx="6255912" cy="409664"/>
          </a:xfrm>
          <a:prstGeom prst="rect">
            <a:avLst/>
          </a:prstGeom>
          <a:noFill/>
        </p:spPr>
        <p:txBody>
          <a:bodyPr wrap="square">
            <a:spAutoFit/>
          </a:bodyPr>
          <a:lstStyle/>
          <a:p>
            <a:pPr marL="0" marR="0" lvl="0" indent="0" algn="l" defTabSz="914400" rtl="0" eaLnBrk="1" fontAlgn="auto" latinLnBrk="0" hangingPunct="1">
              <a:lnSpc>
                <a:spcPct val="110000"/>
              </a:lnSpc>
              <a:spcBef>
                <a:spcPts val="140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Grandview"/>
                <a:ea typeface="+mn-ea"/>
                <a:cs typeface="Arial"/>
              </a:rPr>
              <a:t>Solution  </a:t>
            </a:r>
          </a:p>
        </p:txBody>
      </p:sp>
      <p:sp>
        <p:nvSpPr>
          <p:cNvPr id="33" name="TextBox 32">
            <a:extLst>
              <a:ext uri="{FF2B5EF4-FFF2-40B4-BE49-F238E27FC236}">
                <a16:creationId xmlns:a16="http://schemas.microsoft.com/office/drawing/2014/main" id="{77A1C92E-B26A-48D3-8425-5AF9C2C56596}"/>
              </a:ext>
            </a:extLst>
          </p:cNvPr>
          <p:cNvSpPr txBox="1"/>
          <p:nvPr/>
        </p:nvSpPr>
        <p:spPr>
          <a:xfrm>
            <a:off x="4832432" y="3584652"/>
            <a:ext cx="6255912" cy="409664"/>
          </a:xfrm>
          <a:prstGeom prst="rect">
            <a:avLst/>
          </a:prstGeom>
          <a:noFill/>
        </p:spPr>
        <p:txBody>
          <a:bodyPr wrap="square">
            <a:spAutoFit/>
          </a:bodyPr>
          <a:lstStyle/>
          <a:p>
            <a:pPr marL="0" marR="0" lvl="0" indent="0" algn="l" defTabSz="914400" rtl="0" eaLnBrk="1" fontAlgn="auto" latinLnBrk="0" hangingPunct="1">
              <a:lnSpc>
                <a:spcPct val="110000"/>
              </a:lnSpc>
              <a:spcBef>
                <a:spcPts val="140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Grandview"/>
                <a:ea typeface="+mn-ea"/>
                <a:cs typeface="Arial"/>
              </a:rPr>
              <a:t>Results   </a:t>
            </a:r>
          </a:p>
        </p:txBody>
      </p:sp>
      <p:sp>
        <p:nvSpPr>
          <p:cNvPr id="34" name="TextBox 33">
            <a:extLst>
              <a:ext uri="{FF2B5EF4-FFF2-40B4-BE49-F238E27FC236}">
                <a16:creationId xmlns:a16="http://schemas.microsoft.com/office/drawing/2014/main" id="{996A22EE-7551-95F7-BB8A-28F02443794F}"/>
              </a:ext>
            </a:extLst>
          </p:cNvPr>
          <p:cNvSpPr txBox="1"/>
          <p:nvPr/>
        </p:nvSpPr>
        <p:spPr>
          <a:xfrm>
            <a:off x="9787378" y="4297601"/>
            <a:ext cx="1740702" cy="44319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Grandview" panose="020B0502040204020203" pitchFamily="34" charset="0"/>
                <a:ea typeface="+mn-ea"/>
                <a:cs typeface="+mn-cs"/>
              </a:rPr>
              <a:t>Brand Consideration</a:t>
            </a:r>
          </a:p>
        </p:txBody>
      </p:sp>
      <p:sp>
        <p:nvSpPr>
          <p:cNvPr id="35" name="TextBox 34">
            <a:extLst>
              <a:ext uri="{FF2B5EF4-FFF2-40B4-BE49-F238E27FC236}">
                <a16:creationId xmlns:a16="http://schemas.microsoft.com/office/drawing/2014/main" id="{2B463AD8-8553-3AF2-BAEE-4063C532F183}"/>
              </a:ext>
            </a:extLst>
          </p:cNvPr>
          <p:cNvSpPr txBox="1"/>
          <p:nvPr/>
        </p:nvSpPr>
        <p:spPr>
          <a:xfrm>
            <a:off x="7404352" y="4300977"/>
            <a:ext cx="1740702" cy="44319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Grandview" panose="020B0502040204020203" pitchFamily="34" charset="0"/>
                <a:ea typeface="+mn-ea"/>
                <a:cs typeface="+mn-cs"/>
              </a:rPr>
              <a:t>Favorability Towards Brand </a:t>
            </a:r>
          </a:p>
        </p:txBody>
      </p:sp>
      <p:sp>
        <p:nvSpPr>
          <p:cNvPr id="36" name="Rectangle 35">
            <a:extLst>
              <a:ext uri="{FF2B5EF4-FFF2-40B4-BE49-F238E27FC236}">
                <a16:creationId xmlns:a16="http://schemas.microsoft.com/office/drawing/2014/main" id="{B07D93E3-07BD-239B-8689-088431BC63B2}"/>
              </a:ext>
            </a:extLst>
          </p:cNvPr>
          <p:cNvSpPr/>
          <p:nvPr/>
        </p:nvSpPr>
        <p:spPr>
          <a:xfrm>
            <a:off x="7316680" y="4785698"/>
            <a:ext cx="2206146" cy="1015663"/>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600"/>
              </a:spcBef>
              <a:spcAft>
                <a:spcPts val="0"/>
              </a:spcAft>
              <a:buClr>
                <a:srgbClr val="6F53D7"/>
              </a:buClr>
              <a:buSzPct val="75000"/>
              <a:buFontTx/>
              <a:buNone/>
              <a:tabLst/>
              <a:defRPr/>
            </a:pPr>
            <a:r>
              <a:rPr kumimoji="0" lang="en-US" sz="3200" b="1" i="0" u="none" strike="noStrike" kern="1200" cap="none" spc="0" normalizeH="0" baseline="0" noProof="0">
                <a:ln>
                  <a:noFill/>
                </a:ln>
                <a:solidFill>
                  <a:srgbClr val="000000"/>
                </a:solidFill>
                <a:effectLst/>
                <a:uLnTx/>
                <a:uFillTx/>
                <a:latin typeface="Grandview"/>
                <a:ea typeface="+mn-ea"/>
                <a:cs typeface="+mn-cs"/>
              </a:rPr>
              <a:t>70% </a:t>
            </a:r>
            <a:br>
              <a:rPr kumimoji="0" lang="en-US" sz="3200" b="1" i="0" u="none" strike="noStrike" kern="1200" cap="none" spc="0" normalizeH="0" baseline="0" noProof="0">
                <a:ln>
                  <a:noFill/>
                </a:ln>
                <a:solidFill>
                  <a:srgbClr val="000000"/>
                </a:solidFill>
                <a:effectLst/>
                <a:uLnTx/>
                <a:uFillTx/>
                <a:latin typeface="Grandview"/>
                <a:ea typeface="+mn-ea"/>
                <a:cs typeface="+mn-cs"/>
              </a:rPr>
            </a:br>
            <a:r>
              <a:rPr kumimoji="0" lang="en-US" sz="1400" b="0" i="0" u="none" strike="noStrike" kern="1200" cap="none" spc="0" normalizeH="0" baseline="0" noProof="0">
                <a:ln>
                  <a:noFill/>
                </a:ln>
                <a:solidFill>
                  <a:srgbClr val="000000"/>
                </a:solidFill>
                <a:effectLst/>
                <a:uLnTx/>
                <a:uFillTx/>
                <a:latin typeface="Grandview"/>
                <a:ea typeface="+mn-ea"/>
                <a:cs typeface="+mn-cs"/>
              </a:rPr>
              <a:t>of BDMs </a:t>
            </a:r>
            <a:br>
              <a:rPr kumimoji="0" lang="en-US" sz="1400" b="0" i="0" u="none" strike="noStrike" kern="1200" cap="none" spc="0" normalizeH="0" baseline="0" noProof="0">
                <a:ln>
                  <a:noFill/>
                </a:ln>
                <a:solidFill>
                  <a:srgbClr val="000000"/>
                </a:solidFill>
                <a:effectLst/>
                <a:uLnTx/>
                <a:uFillTx/>
                <a:latin typeface="Grandview"/>
                <a:ea typeface="+mn-ea"/>
                <a:cs typeface="+mn-cs"/>
              </a:rPr>
            </a:br>
            <a:r>
              <a:rPr kumimoji="0" lang="en-US" sz="1400" b="0" i="0" u="none" strike="noStrike" kern="1200" cap="none" spc="0" normalizeH="0" baseline="0" noProof="0">
                <a:ln>
                  <a:noFill/>
                </a:ln>
                <a:solidFill>
                  <a:srgbClr val="000000"/>
                </a:solidFill>
                <a:effectLst/>
                <a:uLnTx/>
                <a:uFillTx/>
                <a:latin typeface="Grandview"/>
                <a:ea typeface="+mn-ea"/>
                <a:cs typeface="+mn-cs"/>
              </a:rPr>
              <a:t>vs. 6% Not Favorable</a:t>
            </a:r>
          </a:p>
        </p:txBody>
      </p:sp>
      <p:sp>
        <p:nvSpPr>
          <p:cNvPr id="37" name="Rectangle 36">
            <a:extLst>
              <a:ext uri="{FF2B5EF4-FFF2-40B4-BE49-F238E27FC236}">
                <a16:creationId xmlns:a16="http://schemas.microsoft.com/office/drawing/2014/main" id="{800DA0ED-7A39-6023-E2A3-E4702D2CC2A1}"/>
              </a:ext>
            </a:extLst>
          </p:cNvPr>
          <p:cNvSpPr/>
          <p:nvPr/>
        </p:nvSpPr>
        <p:spPr>
          <a:xfrm>
            <a:off x="9704295" y="4785698"/>
            <a:ext cx="2776927" cy="1015663"/>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600"/>
              </a:spcBef>
              <a:spcAft>
                <a:spcPts val="0"/>
              </a:spcAft>
              <a:buClr>
                <a:srgbClr val="6F53D7"/>
              </a:buClr>
              <a:buSzPct val="75000"/>
              <a:buFontTx/>
              <a:buNone/>
              <a:tabLst/>
              <a:defRPr/>
            </a:pPr>
            <a:r>
              <a:rPr kumimoji="0" lang="en-US" sz="3200" b="1" i="0" u="none" strike="noStrike" kern="1200" cap="none" spc="0" normalizeH="0" baseline="0" noProof="0">
                <a:ln>
                  <a:noFill/>
                </a:ln>
                <a:solidFill>
                  <a:srgbClr val="000000"/>
                </a:solidFill>
                <a:effectLst/>
                <a:uLnTx/>
                <a:uFillTx/>
                <a:latin typeface="Grandview"/>
                <a:ea typeface="+mn-ea"/>
                <a:cs typeface="+mn-cs"/>
              </a:rPr>
              <a:t>65% </a:t>
            </a:r>
            <a:br>
              <a:rPr kumimoji="0" lang="en-US" sz="3200" b="1" i="0" u="none" strike="noStrike" kern="1200" cap="none" spc="0" normalizeH="0" baseline="0" noProof="0">
                <a:ln>
                  <a:noFill/>
                </a:ln>
                <a:solidFill>
                  <a:srgbClr val="000000"/>
                </a:solidFill>
                <a:effectLst/>
                <a:uLnTx/>
                <a:uFillTx/>
                <a:latin typeface="Grandview"/>
                <a:ea typeface="+mn-ea"/>
                <a:cs typeface="+mn-cs"/>
              </a:rPr>
            </a:br>
            <a:r>
              <a:rPr kumimoji="0" lang="en-US" sz="1400" b="0" i="0" u="none" strike="noStrike" kern="1200" cap="none" spc="0" normalizeH="0" baseline="0" noProof="0">
                <a:ln>
                  <a:noFill/>
                </a:ln>
                <a:solidFill>
                  <a:srgbClr val="000000"/>
                </a:solidFill>
                <a:effectLst/>
                <a:uLnTx/>
                <a:uFillTx/>
                <a:latin typeface="Grandview"/>
                <a:ea typeface="+mn-ea"/>
                <a:cs typeface="+mn-cs"/>
              </a:rPr>
              <a:t>of BDMs </a:t>
            </a:r>
            <a:br>
              <a:rPr kumimoji="0" lang="en-US" sz="1400" b="0" i="0" u="none" strike="noStrike" kern="1200" cap="none" spc="0" normalizeH="0" baseline="0" noProof="0">
                <a:ln>
                  <a:noFill/>
                </a:ln>
                <a:solidFill>
                  <a:srgbClr val="000000"/>
                </a:solidFill>
                <a:effectLst/>
                <a:uLnTx/>
                <a:uFillTx/>
                <a:latin typeface="Grandview"/>
                <a:ea typeface="+mn-ea"/>
                <a:cs typeface="+mn-cs"/>
              </a:rPr>
            </a:br>
            <a:r>
              <a:rPr kumimoji="0" lang="en-US" sz="1400" b="0" i="0" u="none" strike="noStrike" kern="1200" cap="none" spc="0" normalizeH="0" baseline="0" noProof="0">
                <a:ln>
                  <a:noFill/>
                </a:ln>
                <a:solidFill>
                  <a:srgbClr val="000000"/>
                </a:solidFill>
                <a:effectLst/>
                <a:uLnTx/>
                <a:uFillTx/>
                <a:latin typeface="Grandview"/>
                <a:ea typeface="+mn-ea"/>
                <a:cs typeface="+mn-cs"/>
              </a:rPr>
              <a:t>vs. 10% Unlikely to Consider</a:t>
            </a:r>
          </a:p>
        </p:txBody>
      </p:sp>
      <p:sp>
        <p:nvSpPr>
          <p:cNvPr id="38" name="Pentagon 34">
            <a:extLst>
              <a:ext uri="{FF2B5EF4-FFF2-40B4-BE49-F238E27FC236}">
                <a16:creationId xmlns:a16="http://schemas.microsoft.com/office/drawing/2014/main" id="{EFF103DD-D394-B020-A5B3-1EA30450294D}"/>
              </a:ext>
            </a:extLst>
          </p:cNvPr>
          <p:cNvSpPr/>
          <p:nvPr/>
        </p:nvSpPr>
        <p:spPr>
          <a:xfrm>
            <a:off x="4832432" y="4158197"/>
            <a:ext cx="2484248" cy="1738685"/>
          </a:xfrm>
          <a:prstGeom prst="homePlate">
            <a:avLst>
              <a:gd name="adj" fmla="val 36041"/>
            </a:avLst>
          </a:prstGeom>
          <a:solidFill>
            <a:srgbClr val="7992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4444"/>
              </a:solidFill>
              <a:effectLst/>
              <a:uLnTx/>
              <a:uFillTx/>
              <a:latin typeface="Grandview"/>
              <a:ea typeface="+mn-ea"/>
              <a:cs typeface="+mn-cs"/>
            </a:endParaRPr>
          </a:p>
        </p:txBody>
      </p:sp>
      <p:sp>
        <p:nvSpPr>
          <p:cNvPr id="39" name="Rectangle 38">
            <a:extLst>
              <a:ext uri="{FF2B5EF4-FFF2-40B4-BE49-F238E27FC236}">
                <a16:creationId xmlns:a16="http://schemas.microsoft.com/office/drawing/2014/main" id="{988C532E-D998-D223-4DF8-C6F9957DDEAB}"/>
              </a:ext>
            </a:extLst>
          </p:cNvPr>
          <p:cNvSpPr/>
          <p:nvPr/>
        </p:nvSpPr>
        <p:spPr>
          <a:xfrm>
            <a:off x="4834727" y="4785698"/>
            <a:ext cx="1948010" cy="1015663"/>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600"/>
              </a:spcBef>
              <a:spcAft>
                <a:spcPts val="0"/>
              </a:spcAft>
              <a:buClr>
                <a:srgbClr val="6F53D7"/>
              </a:buClr>
              <a:buSzPct val="75000"/>
              <a:buFontTx/>
              <a:buNone/>
              <a:tabLst/>
              <a:defRPr/>
            </a:pPr>
            <a:r>
              <a:rPr kumimoji="0" lang="en-US" sz="3200" b="1" i="0" u="none" strike="noStrike" kern="1200" cap="none" spc="0" normalizeH="0" baseline="0" noProof="0">
                <a:ln>
                  <a:noFill/>
                </a:ln>
                <a:solidFill>
                  <a:srgbClr val="000000"/>
                </a:solidFill>
                <a:effectLst/>
                <a:uLnTx/>
                <a:uFillTx/>
                <a:latin typeface="Grandview"/>
                <a:ea typeface="+mn-ea"/>
                <a:cs typeface="+mn-cs"/>
              </a:rPr>
              <a:t>79% </a:t>
            </a:r>
            <a:br>
              <a:rPr kumimoji="0" lang="en-US" sz="3200" b="1" i="0" u="none" strike="noStrike" kern="1200" cap="none" spc="0" normalizeH="0" baseline="0" noProof="0">
                <a:ln>
                  <a:noFill/>
                </a:ln>
                <a:solidFill>
                  <a:srgbClr val="000000"/>
                </a:solidFill>
                <a:effectLst/>
                <a:uLnTx/>
                <a:uFillTx/>
                <a:latin typeface="Grandview"/>
                <a:ea typeface="+mn-ea"/>
                <a:cs typeface="+mn-cs"/>
              </a:rPr>
            </a:br>
            <a:r>
              <a:rPr kumimoji="0" lang="en-US" sz="1400" b="0" i="0" u="none" strike="noStrike" kern="1200" cap="none" spc="0" normalizeH="0" baseline="0" noProof="0">
                <a:ln>
                  <a:noFill/>
                </a:ln>
                <a:solidFill>
                  <a:srgbClr val="000000"/>
                </a:solidFill>
                <a:effectLst/>
                <a:uLnTx/>
                <a:uFillTx/>
                <a:latin typeface="Grandview"/>
                <a:ea typeface="+mn-ea"/>
                <a:cs typeface="+mn-cs"/>
              </a:rPr>
              <a:t>of BDMs </a:t>
            </a:r>
            <a:br>
              <a:rPr kumimoji="0" lang="en-US" sz="1400" b="0" i="0" u="none" strike="noStrike" kern="1200" cap="none" spc="0" normalizeH="0" baseline="0" noProof="0">
                <a:ln>
                  <a:noFill/>
                </a:ln>
                <a:solidFill>
                  <a:srgbClr val="000000"/>
                </a:solidFill>
                <a:effectLst/>
                <a:uLnTx/>
                <a:uFillTx/>
                <a:latin typeface="Grandview"/>
                <a:ea typeface="+mn-ea"/>
                <a:cs typeface="+mn-cs"/>
              </a:rPr>
            </a:br>
            <a:r>
              <a:rPr kumimoji="0" lang="en-US" sz="1400" b="0" i="0" u="none" strike="noStrike" kern="1200" cap="none" spc="0" normalizeH="0" baseline="0" noProof="0">
                <a:ln>
                  <a:noFill/>
                </a:ln>
                <a:solidFill>
                  <a:srgbClr val="000000"/>
                </a:solidFill>
                <a:effectLst/>
                <a:uLnTx/>
                <a:uFillTx/>
                <a:latin typeface="Grandview"/>
                <a:ea typeface="+mn-ea"/>
                <a:cs typeface="+mn-cs"/>
              </a:rPr>
              <a:t>vs. 21% Not Aware</a:t>
            </a:r>
          </a:p>
        </p:txBody>
      </p:sp>
      <p:sp>
        <p:nvSpPr>
          <p:cNvPr id="40" name="TextBox 39">
            <a:extLst>
              <a:ext uri="{FF2B5EF4-FFF2-40B4-BE49-F238E27FC236}">
                <a16:creationId xmlns:a16="http://schemas.microsoft.com/office/drawing/2014/main" id="{5F83BA46-AB0E-F141-FB56-04991E07E263}"/>
              </a:ext>
            </a:extLst>
          </p:cNvPr>
          <p:cNvSpPr txBox="1"/>
          <p:nvPr/>
        </p:nvSpPr>
        <p:spPr>
          <a:xfrm>
            <a:off x="4926520" y="4284155"/>
            <a:ext cx="1740702" cy="44319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Grandview" panose="020B0502040204020203" pitchFamily="34" charset="0"/>
                <a:ea typeface="+mn-ea"/>
                <a:cs typeface="+mn-cs"/>
              </a:rPr>
              <a:t>Brand Awareness &amp; Familiarity </a:t>
            </a:r>
          </a:p>
        </p:txBody>
      </p:sp>
      <p:pic>
        <p:nvPicPr>
          <p:cNvPr id="41" name="Picture 4" descr="Quantum Leap Wiki | Fandom">
            <a:extLst>
              <a:ext uri="{FF2B5EF4-FFF2-40B4-BE49-F238E27FC236}">
                <a16:creationId xmlns:a16="http://schemas.microsoft.com/office/drawing/2014/main" id="{CA976B6C-61DD-04F0-9050-49A63D5409A7}"/>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7555964" y="2494458"/>
            <a:ext cx="1650117" cy="422428"/>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995692C8-2155-2F85-C1CA-3B1C6A185DF5}"/>
              </a:ext>
            </a:extLst>
          </p:cNvPr>
          <p:cNvSpPr txBox="1"/>
          <p:nvPr/>
        </p:nvSpPr>
        <p:spPr>
          <a:xfrm>
            <a:off x="10036325" y="2569271"/>
            <a:ext cx="1242807" cy="460447"/>
          </a:xfrm>
          <a:prstGeom prst="rect">
            <a:avLst/>
          </a:prstGeom>
          <a:noFill/>
        </p:spPr>
        <p:txBody>
          <a:bodyPr wrap="square" lIns="0" tIns="45720" rIns="0" bIns="45720"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Grandview"/>
                <a:ea typeface="+mn-ea"/>
                <a:cs typeface="+mn-cs"/>
              </a:rPr>
              <a:t>EMMYS</a:t>
            </a:r>
          </a:p>
        </p:txBody>
      </p:sp>
      <p:pic>
        <p:nvPicPr>
          <p:cNvPr id="44" name="Picture 43">
            <a:extLst>
              <a:ext uri="{FF2B5EF4-FFF2-40B4-BE49-F238E27FC236}">
                <a16:creationId xmlns:a16="http://schemas.microsoft.com/office/drawing/2014/main" id="{6BB0136F-BAF7-F8B0-8915-F37A3A6312FE}"/>
              </a:ext>
            </a:extLst>
          </p:cNvPr>
          <p:cNvPicPr>
            <a:picLocks noChangeAspect="1"/>
          </p:cNvPicPr>
          <p:nvPr/>
        </p:nvPicPr>
        <p:blipFill>
          <a:blip r:embed="rId4"/>
          <a:stretch>
            <a:fillRect/>
          </a:stretch>
        </p:blipFill>
        <p:spPr>
          <a:xfrm>
            <a:off x="7770244" y="1641265"/>
            <a:ext cx="1225271" cy="633352"/>
          </a:xfrm>
          <a:prstGeom prst="rect">
            <a:avLst/>
          </a:prstGeom>
        </p:spPr>
      </p:pic>
      <p:pic>
        <p:nvPicPr>
          <p:cNvPr id="45" name="Picture 10">
            <a:extLst>
              <a:ext uri="{FF2B5EF4-FFF2-40B4-BE49-F238E27FC236}">
                <a16:creationId xmlns:a16="http://schemas.microsoft.com/office/drawing/2014/main" id="{5D31257E-4988-95D4-9C9F-8A8727E748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1941" y="1510087"/>
            <a:ext cx="1564740" cy="111567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4613AE8B-E8CB-AE6E-40CC-D5AC99CDF914}"/>
              </a:ext>
            </a:extLst>
          </p:cNvPr>
          <p:cNvPicPr>
            <a:picLocks noChangeAspect="1"/>
          </p:cNvPicPr>
          <p:nvPr/>
        </p:nvPicPr>
        <p:blipFill>
          <a:blip r:embed="rId6"/>
          <a:stretch>
            <a:fillRect/>
          </a:stretch>
        </p:blipFill>
        <p:spPr>
          <a:xfrm>
            <a:off x="5323136" y="2184179"/>
            <a:ext cx="1620926" cy="1080196"/>
          </a:xfrm>
          <a:prstGeom prst="rect">
            <a:avLst/>
          </a:prstGeom>
        </p:spPr>
      </p:pic>
      <p:pic>
        <p:nvPicPr>
          <p:cNvPr id="10" name="Picture 9" descr="A black and white logo&#10;&#10;AI-generated content may be incorrect.">
            <a:extLst>
              <a:ext uri="{FF2B5EF4-FFF2-40B4-BE49-F238E27FC236}">
                <a16:creationId xmlns:a16="http://schemas.microsoft.com/office/drawing/2014/main" id="{D54969FE-A5B3-21D5-5378-614B3E8C38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93257" y="1626726"/>
            <a:ext cx="1009218" cy="595795"/>
          </a:xfrm>
          <a:prstGeom prst="rect">
            <a:avLst/>
          </a:prstGeom>
        </p:spPr>
      </p:pic>
      <p:sp>
        <p:nvSpPr>
          <p:cNvPr id="11" name="Title 3">
            <a:extLst>
              <a:ext uri="{FF2B5EF4-FFF2-40B4-BE49-F238E27FC236}">
                <a16:creationId xmlns:a16="http://schemas.microsoft.com/office/drawing/2014/main" id="{44ED269D-D092-8745-6F6B-A01D890784C3}"/>
              </a:ext>
            </a:extLst>
          </p:cNvPr>
          <p:cNvSpPr txBox="1">
            <a:spLocks/>
          </p:cNvSpPr>
          <p:nvPr/>
        </p:nvSpPr>
        <p:spPr>
          <a:xfrm>
            <a:off x="872165" y="2784255"/>
            <a:ext cx="2854058" cy="971062"/>
          </a:xfrm>
          <a:prstGeom prst="rect">
            <a:avLst/>
          </a:prstGeom>
        </p:spPr>
        <p:txBody>
          <a:bodyPr vert="horz" lIns="0" tIns="0" rIns="0" bIns="0" rtlCol="0" anchor="t" anchorCtr="0">
            <a:noAutofit/>
          </a:bodyPr>
          <a:lstStyle>
            <a:lvl1pPr algn="l" defTabSz="914400" rtl="0" eaLnBrk="1" latinLnBrk="0" hangingPunct="1">
              <a:lnSpc>
                <a:spcPct val="80000"/>
              </a:lnSpc>
              <a:spcBef>
                <a:spcPct val="0"/>
              </a:spcBef>
              <a:buNone/>
              <a:defRPr sz="2800" b="1" kern="1200" spc="-100" baseline="0">
                <a:solidFill>
                  <a:schemeClr val="tx2"/>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dirty="0">
                <a:solidFill>
                  <a:srgbClr val="100FCF"/>
                </a:solidFill>
                <a:latin typeface="Grandview"/>
              </a:rPr>
              <a:t>Activating Across Genres &amp; the </a:t>
            </a:r>
            <a:br>
              <a:rPr lang="en-US" dirty="0">
                <a:solidFill>
                  <a:srgbClr val="100FCF"/>
                </a:solidFill>
                <a:latin typeface="Grandview"/>
              </a:rPr>
            </a:br>
            <a:r>
              <a:rPr lang="en-US" dirty="0">
                <a:solidFill>
                  <a:srgbClr val="100FCF"/>
                </a:solidFill>
                <a:latin typeface="Grandview"/>
              </a:rPr>
              <a:t>Full Funnel</a:t>
            </a:r>
          </a:p>
        </p:txBody>
      </p:sp>
      <p:sp>
        <p:nvSpPr>
          <p:cNvPr id="12" name="TextBox 11">
            <a:extLst>
              <a:ext uri="{FF2B5EF4-FFF2-40B4-BE49-F238E27FC236}">
                <a16:creationId xmlns:a16="http://schemas.microsoft.com/office/drawing/2014/main" id="{34CDD033-D4CA-D097-F891-BC3175E56BA7}"/>
              </a:ext>
            </a:extLst>
          </p:cNvPr>
          <p:cNvSpPr txBox="1"/>
          <p:nvPr/>
        </p:nvSpPr>
        <p:spPr>
          <a:xfrm>
            <a:off x="872165" y="2386497"/>
            <a:ext cx="2960586" cy="346185"/>
          </a:xfrm>
          <a:prstGeom prst="rect">
            <a:avLst/>
          </a:prstGeom>
          <a:noFill/>
        </p:spPr>
        <p:txBody>
          <a:bodyPr wrap="square" lIns="0" tIns="45720" rIns="0" bIns="45720"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US" sz="1600">
                <a:latin typeface="Grandview"/>
                <a:ea typeface="+mj-ea"/>
                <a:cs typeface="+mj-cs"/>
              </a:rPr>
              <a:t>B2B IT Company Case Study</a:t>
            </a:r>
          </a:p>
        </p:txBody>
      </p:sp>
    </p:spTree>
    <p:extLst>
      <p:ext uri="{BB962C8B-B14F-4D97-AF65-F5344CB8AC3E}">
        <p14:creationId xmlns:p14="http://schemas.microsoft.com/office/powerpoint/2010/main" val="94975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7BF39F-9BD5-EC8F-A0D5-2C8E2ED75B62}"/>
            </a:ext>
          </a:extLst>
        </p:cNvPr>
        <p:cNvGrpSpPr/>
        <p:nvPr/>
      </p:nvGrpSpPr>
      <p:grpSpPr>
        <a:xfrm>
          <a:off x="0" y="0"/>
          <a:ext cx="0" cy="0"/>
          <a:chOff x="0" y="0"/>
          <a:chExt cx="0" cy="0"/>
        </a:xfrm>
      </p:grpSpPr>
      <p:sp>
        <p:nvSpPr>
          <p:cNvPr id="33" name="Slide Number Placeholder 32">
            <a:extLst>
              <a:ext uri="{FF2B5EF4-FFF2-40B4-BE49-F238E27FC236}">
                <a16:creationId xmlns:a16="http://schemas.microsoft.com/office/drawing/2014/main" id="{C5A74305-BB6E-9DA4-DAC5-2E94AC3F577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4C2C2-D810-4C4F-B43D-1CC8DBDFC0E5}" type="slidenum">
              <a:rPr kumimoji="0" lang="en-US" sz="700" b="0" i="0" u="none" strike="noStrike" kern="1200" cap="none" spc="0" normalizeH="0" baseline="0" noProof="0" smtClean="0">
                <a:ln>
                  <a:noFill/>
                </a:ln>
                <a:solidFill>
                  <a:schemeClr val="bg1"/>
                </a:solidFill>
                <a:effectLst/>
                <a:uLnTx/>
                <a:uFillTx/>
                <a:latin typeface="Grandview"/>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700" b="0" i="0" u="none" strike="noStrike" kern="1200" cap="none" spc="0" normalizeH="0" baseline="0" noProof="0">
              <a:ln>
                <a:noFill/>
              </a:ln>
              <a:solidFill>
                <a:schemeClr val="bg1"/>
              </a:solidFill>
              <a:effectLst/>
              <a:uLnTx/>
              <a:uFillTx/>
              <a:latin typeface="Grandview"/>
              <a:ea typeface="+mn-ea"/>
              <a:cs typeface="+mn-cs"/>
            </a:endParaRPr>
          </a:p>
        </p:txBody>
      </p:sp>
      <p:pic>
        <p:nvPicPr>
          <p:cNvPr id="15" name="Picture 14">
            <a:extLst>
              <a:ext uri="{FF2B5EF4-FFF2-40B4-BE49-F238E27FC236}">
                <a16:creationId xmlns:a16="http://schemas.microsoft.com/office/drawing/2014/main" id="{F27371F0-50B7-A585-78D8-0BE022669615}"/>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20" t="22338" r="37824" b="12721"/>
          <a:stretch/>
        </p:blipFill>
        <p:spPr>
          <a:xfrm>
            <a:off x="2324099" y="0"/>
            <a:ext cx="9867901" cy="6858000"/>
          </a:xfrm>
          <a:prstGeom prst="rect">
            <a:avLst/>
          </a:prstGeom>
        </p:spPr>
      </p:pic>
      <p:sp>
        <p:nvSpPr>
          <p:cNvPr id="16" name="Rectangle 15">
            <a:extLst>
              <a:ext uri="{FF2B5EF4-FFF2-40B4-BE49-F238E27FC236}">
                <a16:creationId xmlns:a16="http://schemas.microsoft.com/office/drawing/2014/main" id="{D7C60F96-3CFE-41B4-697E-F0B45DC48FB2}"/>
              </a:ext>
            </a:extLst>
          </p:cNvPr>
          <p:cNvSpPr/>
          <p:nvPr/>
        </p:nvSpPr>
        <p:spPr>
          <a:xfrm>
            <a:off x="4991101" y="0"/>
            <a:ext cx="7200899" cy="6858000"/>
          </a:xfrm>
          <a:prstGeom prst="rect">
            <a:avLst/>
          </a:prstGeom>
          <a:gradFill>
            <a:gsLst>
              <a:gs pos="86000">
                <a:srgbClr val="0A05CE">
                  <a:alpha val="50000"/>
                </a:srgbClr>
              </a:gs>
              <a:gs pos="0">
                <a:srgbClr val="4C7FDE"/>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nSpc>
                <a:spcPct val="80000"/>
              </a:lnSpc>
            </a:pPr>
            <a:endParaRPr lang="en-US" sz="2400">
              <a:solidFill>
                <a:srgbClr val="FFFFFF"/>
              </a:solidFill>
              <a:latin typeface="Grandview"/>
            </a:endParaRPr>
          </a:p>
        </p:txBody>
      </p:sp>
      <p:pic>
        <p:nvPicPr>
          <p:cNvPr id="17" name="Picture 16">
            <a:extLst>
              <a:ext uri="{FF2B5EF4-FFF2-40B4-BE49-F238E27FC236}">
                <a16:creationId xmlns:a16="http://schemas.microsoft.com/office/drawing/2014/main" id="{86E31A87-6C4F-4DAA-5EF8-9CF2CE980389}"/>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Effect>
                      <a14:brightnessContrast contrast="16000"/>
                    </a14:imgEffect>
                  </a14:imgLayer>
                </a14:imgProps>
              </a:ext>
            </a:extLst>
          </a:blip>
          <a:srcRect l="12083" r="13554" b="12609"/>
          <a:stretch/>
        </p:blipFill>
        <p:spPr>
          <a:xfrm>
            <a:off x="-1757363" y="0"/>
            <a:ext cx="8753476" cy="6858000"/>
          </a:xfrm>
          <a:prstGeom prst="parallelogram">
            <a:avLst/>
          </a:prstGeom>
        </p:spPr>
      </p:pic>
      <p:sp>
        <p:nvSpPr>
          <p:cNvPr id="18" name="Parallelogram 17">
            <a:extLst>
              <a:ext uri="{FF2B5EF4-FFF2-40B4-BE49-F238E27FC236}">
                <a16:creationId xmlns:a16="http://schemas.microsoft.com/office/drawing/2014/main" id="{7FFAF77A-3C86-20EC-7593-2D0FCA09A98D}"/>
              </a:ext>
            </a:extLst>
          </p:cNvPr>
          <p:cNvSpPr/>
          <p:nvPr/>
        </p:nvSpPr>
        <p:spPr>
          <a:xfrm>
            <a:off x="-1757363" y="2275"/>
            <a:ext cx="8753476" cy="6858000"/>
          </a:xfrm>
          <a:prstGeom prst="parallelogram">
            <a:avLst/>
          </a:prstGeom>
          <a:gradFill>
            <a:gsLst>
              <a:gs pos="86000">
                <a:srgbClr val="0A05CE">
                  <a:alpha val="30000"/>
                </a:srgbClr>
              </a:gs>
              <a:gs pos="0">
                <a:srgbClr val="4C7FDE"/>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nSpc>
                <a:spcPct val="80000"/>
              </a:lnSpc>
            </a:pPr>
            <a:endParaRPr lang="en-US" sz="2400">
              <a:solidFill>
                <a:srgbClr val="FFFFFF"/>
              </a:solidFill>
              <a:latin typeface="Grandview"/>
            </a:endParaRPr>
          </a:p>
        </p:txBody>
      </p:sp>
      <p:pic>
        <p:nvPicPr>
          <p:cNvPr id="20" name="Graphic 19">
            <a:extLst>
              <a:ext uri="{FF2B5EF4-FFF2-40B4-BE49-F238E27FC236}">
                <a16:creationId xmlns:a16="http://schemas.microsoft.com/office/drawing/2014/main" id="{644B4F41-315E-32FF-0566-84AB6D7B2A73}"/>
              </a:ext>
            </a:extLst>
          </p:cNvPr>
          <p:cNvPicPr>
            <a:picLocks noChangeAspect="1"/>
          </p:cNvPicPr>
          <p:nvPr/>
        </p:nvPicPr>
        <p:blipFill rotWithShape="1">
          <a:blip>
            <a:extLst>
              <a:ext uri="{96DAC541-7B7A-43D3-8B79-37D633B846F1}">
                <asvg:svgBlip xmlns:asvg="http://schemas.microsoft.com/office/drawing/2016/SVG/main" r:embed="rId7"/>
              </a:ext>
            </a:extLst>
          </a:blip>
          <a:srcRect l="-1631" t="32036" r="-2531" b="34160"/>
          <a:stretch/>
        </p:blipFill>
        <p:spPr>
          <a:xfrm>
            <a:off x="749281" y="222346"/>
            <a:ext cx="2354609" cy="382087"/>
          </a:xfrm>
          <a:prstGeom prst="rect">
            <a:avLst/>
          </a:prstGeom>
        </p:spPr>
      </p:pic>
      <p:grpSp>
        <p:nvGrpSpPr>
          <p:cNvPr id="21" name="Group 20">
            <a:extLst>
              <a:ext uri="{FF2B5EF4-FFF2-40B4-BE49-F238E27FC236}">
                <a16:creationId xmlns:a16="http://schemas.microsoft.com/office/drawing/2014/main" id="{C65FC3DB-284D-1B4F-7B32-DFC410C9B524}"/>
              </a:ext>
            </a:extLst>
          </p:cNvPr>
          <p:cNvGrpSpPr/>
          <p:nvPr/>
        </p:nvGrpSpPr>
        <p:grpSpPr>
          <a:xfrm>
            <a:off x="802339" y="-452038"/>
            <a:ext cx="11112990" cy="7432400"/>
            <a:chOff x="695218" y="-518302"/>
            <a:chExt cx="11112990" cy="7432400"/>
          </a:xfrm>
        </p:grpSpPr>
        <p:sp>
          <p:nvSpPr>
            <p:cNvPr id="22" name="Rectangle 21">
              <a:extLst>
                <a:ext uri="{FF2B5EF4-FFF2-40B4-BE49-F238E27FC236}">
                  <a16:creationId xmlns:a16="http://schemas.microsoft.com/office/drawing/2014/main" id="{15421FE6-9A0A-1301-7A28-BB6425D6954D}"/>
                </a:ext>
              </a:extLst>
            </p:cNvPr>
            <p:cNvSpPr/>
            <p:nvPr/>
          </p:nvSpPr>
          <p:spPr>
            <a:xfrm>
              <a:off x="695218" y="1808208"/>
              <a:ext cx="4823370" cy="1323439"/>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19050">
                    <a:noFill/>
                    <a:prstDash val="solid"/>
                  </a:ln>
                  <a:solidFill>
                    <a:srgbClr val="FFFFFF"/>
                  </a:solidFill>
                  <a:effectLst/>
                  <a:uLnTx/>
                  <a:uFillTx/>
                  <a:latin typeface="Grandview" panose="020B0502040204020203" pitchFamily="34" charset="0"/>
                  <a:ea typeface="+mn-ea"/>
                  <a:cs typeface="Arial" panose="020B0604020202020204" pitchFamily="34" charset="0"/>
                </a:rPr>
                <a:t>Informed</a:t>
              </a:r>
              <a:endParaRPr kumimoji="0" lang="en-US" sz="8000" b="0" i="0" u="none" strike="noStrike" kern="1200" cap="none" spc="0" normalizeH="0" baseline="0" noProof="0" dirty="0">
                <a:ln w="19050">
                  <a:noFill/>
                  <a:prstDash val="solid"/>
                </a:ln>
                <a:solidFill>
                  <a:srgbClr val="FFFFFF"/>
                </a:solidFill>
                <a:effectLst/>
                <a:uLnTx/>
                <a:uFillTx/>
                <a:latin typeface="Grandview" panose="020B0502040204020203" pitchFamily="34" charset="0"/>
                <a:ea typeface="+mn-ea"/>
                <a:cs typeface="+mn-cs"/>
              </a:endParaRPr>
            </a:p>
          </p:txBody>
        </p:sp>
        <p:sp>
          <p:nvSpPr>
            <p:cNvPr id="23" name="Rectangle 22">
              <a:extLst>
                <a:ext uri="{FF2B5EF4-FFF2-40B4-BE49-F238E27FC236}">
                  <a16:creationId xmlns:a16="http://schemas.microsoft.com/office/drawing/2014/main" id="{08296824-199A-6D15-6CC6-7229AA6A8E6B}"/>
                </a:ext>
              </a:extLst>
            </p:cNvPr>
            <p:cNvSpPr/>
            <p:nvPr/>
          </p:nvSpPr>
          <p:spPr>
            <a:xfrm>
              <a:off x="6123789" y="3993845"/>
              <a:ext cx="5684419" cy="1323439"/>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19050">
                    <a:noFill/>
                    <a:prstDash val="solid"/>
                  </a:ln>
                  <a:solidFill>
                    <a:srgbClr val="FFFFFF"/>
                  </a:solidFill>
                  <a:effectLst/>
                  <a:uLnTx/>
                  <a:uFillTx/>
                  <a:latin typeface="Grandview" panose="020B0502040204020203" pitchFamily="34" charset="0"/>
                  <a:ea typeface="+mn-ea"/>
                  <a:cs typeface="Arial" panose="020B0604020202020204" pitchFamily="34" charset="0"/>
                </a:rPr>
                <a:t>Entertained</a:t>
              </a:r>
            </a:p>
          </p:txBody>
        </p:sp>
        <p:grpSp>
          <p:nvGrpSpPr>
            <p:cNvPr id="24" name="Group 23">
              <a:extLst>
                <a:ext uri="{FF2B5EF4-FFF2-40B4-BE49-F238E27FC236}">
                  <a16:creationId xmlns:a16="http://schemas.microsoft.com/office/drawing/2014/main" id="{CFADCCA7-E3A8-5E1B-8F09-21540A19AA95}"/>
                </a:ext>
              </a:extLst>
            </p:cNvPr>
            <p:cNvGrpSpPr/>
            <p:nvPr/>
          </p:nvGrpSpPr>
          <p:grpSpPr>
            <a:xfrm>
              <a:off x="5152028" y="-518302"/>
              <a:ext cx="1854498" cy="7432400"/>
              <a:chOff x="5152028" y="-518302"/>
              <a:chExt cx="1854498" cy="7432400"/>
            </a:xfrm>
          </p:grpSpPr>
          <p:sp>
            <p:nvSpPr>
              <p:cNvPr id="25" name="Rectangle 24">
                <a:extLst>
                  <a:ext uri="{FF2B5EF4-FFF2-40B4-BE49-F238E27FC236}">
                    <a16:creationId xmlns:a16="http://schemas.microsoft.com/office/drawing/2014/main" id="{2AAC3F64-8AEA-E144-BB86-9267D4E64E56}"/>
                  </a:ext>
                </a:extLst>
              </p:cNvPr>
              <p:cNvSpPr/>
              <p:nvPr/>
            </p:nvSpPr>
            <p:spPr>
              <a:xfrm>
                <a:off x="5331655" y="2164922"/>
                <a:ext cx="1580386" cy="240065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0" b="1" i="0" u="none" strike="noStrike" kern="1200" cap="none" spc="-150" normalizeH="0" baseline="0" noProof="0" dirty="0">
                    <a:ln w="19050">
                      <a:noFill/>
                    </a:ln>
                    <a:solidFill>
                      <a:srgbClr val="FFFFFF"/>
                    </a:solidFill>
                    <a:effectLst/>
                    <a:uLnTx/>
                    <a:uFillTx/>
                    <a:latin typeface="Grandview" panose="020B0502040204020203" pitchFamily="34" charset="0"/>
                    <a:ea typeface="+mn-ea"/>
                    <a:cs typeface="Arial" panose="020B0604020202020204" pitchFamily="34" charset="0"/>
                  </a:rPr>
                  <a:t>&amp;</a:t>
                </a:r>
                <a:endParaRPr kumimoji="0" lang="en-US" sz="15000" b="0" i="0" u="none" strike="noStrike" kern="1200" cap="none" spc="0" normalizeH="0" baseline="0" noProof="0" dirty="0">
                  <a:ln w="19050">
                    <a:noFill/>
                  </a:ln>
                  <a:solidFill>
                    <a:srgbClr val="FFFFFF"/>
                  </a:solidFill>
                  <a:effectLst/>
                  <a:uLnTx/>
                  <a:uFillTx/>
                  <a:latin typeface="Grandview" panose="020B0502040204020203" pitchFamily="34" charset="0"/>
                  <a:ea typeface="+mn-ea"/>
                  <a:cs typeface="+mn-cs"/>
                </a:endParaRPr>
              </a:p>
            </p:txBody>
          </p:sp>
          <p:cxnSp>
            <p:nvCxnSpPr>
              <p:cNvPr id="26" name="Straight Connector 25">
                <a:extLst>
                  <a:ext uri="{FF2B5EF4-FFF2-40B4-BE49-F238E27FC236}">
                    <a16:creationId xmlns:a16="http://schemas.microsoft.com/office/drawing/2014/main" id="{90BD1BCA-870D-C3FC-DEDA-67511D9EFEC5}"/>
                  </a:ext>
                </a:extLst>
              </p:cNvPr>
              <p:cNvCxnSpPr>
                <a:cxnSpLocks/>
              </p:cNvCxnSpPr>
              <p:nvPr/>
            </p:nvCxnSpPr>
            <p:spPr>
              <a:xfrm flipH="1">
                <a:off x="6204037" y="-518302"/>
                <a:ext cx="802489" cy="3226015"/>
              </a:xfrm>
              <a:prstGeom prst="line">
                <a:avLst/>
              </a:prstGeom>
              <a:ln w="2540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50B81A7-F3C4-C610-272A-C42A5B566FA5}"/>
                  </a:ext>
                </a:extLst>
              </p:cNvPr>
              <p:cNvCxnSpPr>
                <a:cxnSpLocks/>
              </p:cNvCxnSpPr>
              <p:nvPr/>
            </p:nvCxnSpPr>
            <p:spPr>
              <a:xfrm flipH="1">
                <a:off x="5152028" y="3960740"/>
                <a:ext cx="734664" cy="2953358"/>
              </a:xfrm>
              <a:prstGeom prst="line">
                <a:avLst/>
              </a:prstGeom>
              <a:ln w="25400">
                <a:solidFill>
                  <a:schemeClr val="bg1"/>
                </a:solidFill>
                <a:prstDash val="solid"/>
              </a:ln>
            </p:spPr>
            <p:style>
              <a:lnRef idx="1">
                <a:schemeClr val="accent1"/>
              </a:lnRef>
              <a:fillRef idx="0">
                <a:schemeClr val="accent1"/>
              </a:fillRef>
              <a:effectRef idx="0">
                <a:schemeClr val="accent1"/>
              </a:effectRef>
              <a:fontRef idx="minor">
                <a:schemeClr val="tx1"/>
              </a:fontRef>
            </p:style>
          </p:cxnSp>
        </p:grpSp>
      </p:grpSp>
      <p:sp>
        <p:nvSpPr>
          <p:cNvPr id="3" name="TextBox 2">
            <a:extLst>
              <a:ext uri="{FF2B5EF4-FFF2-40B4-BE49-F238E27FC236}">
                <a16:creationId xmlns:a16="http://schemas.microsoft.com/office/drawing/2014/main" id="{8D174F61-3C5E-4538-CCDE-7D240EC703FD}"/>
              </a:ext>
            </a:extLst>
          </p:cNvPr>
          <p:cNvSpPr txBox="1"/>
          <p:nvPr/>
        </p:nvSpPr>
        <p:spPr>
          <a:xfrm>
            <a:off x="6543498" y="5688758"/>
            <a:ext cx="7103418" cy="617028"/>
          </a:xfrm>
          <a:prstGeom prst="rect">
            <a:avLst/>
          </a:prstGeom>
          <a:noFill/>
        </p:spPr>
        <p:txBody>
          <a:bodyPr wrap="square" lIns="0" tIns="45720" rIns="91440" bIns="45720" rtlCol="0">
            <a:spAutoFit/>
          </a:bodyPr>
          <a:lstStyle/>
          <a:p>
            <a:pPr marL="0" marR="0" lvl="0" indent="0" algn="l" defTabSz="914400" rtl="0" eaLnBrk="1" fontAlgn="auto" latinLnBrk="0" hangingPunct="1">
              <a:lnSpc>
                <a:spcPct val="110000"/>
              </a:lnSpc>
              <a:spcBef>
                <a:spcPts val="60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Grandview"/>
                <a:ea typeface="+mn-ea"/>
                <a:cs typeface="+mn-cs"/>
              </a:rPr>
              <a:t>NBCU B2B Category Strategy Team</a:t>
            </a:r>
            <a:br>
              <a:rPr kumimoji="0" lang="en-US" sz="1600" b="0" i="0" u="none" strike="noStrike" kern="1200" cap="none" spc="0" normalizeH="0" baseline="0" noProof="0" dirty="0">
                <a:ln>
                  <a:noFill/>
                </a:ln>
                <a:solidFill>
                  <a:schemeClr val="bg1"/>
                </a:solidFill>
                <a:effectLst/>
                <a:uLnTx/>
                <a:uFillTx/>
                <a:latin typeface="Grandview"/>
                <a:ea typeface="+mn-ea"/>
                <a:cs typeface="+mn-cs"/>
              </a:rPr>
            </a:br>
            <a:r>
              <a:rPr kumimoji="0" lang="en-US" sz="1600" b="0" i="0" u="none" strike="noStrike" kern="1200" cap="none" spc="0" normalizeH="0" baseline="0" noProof="0" dirty="0">
                <a:ln>
                  <a:noFill/>
                </a:ln>
                <a:solidFill>
                  <a:schemeClr val="bg1"/>
                </a:solidFill>
                <a:effectLst/>
                <a:uLnTx/>
                <a:uFillTx/>
                <a:latin typeface="Grandview"/>
                <a:ea typeface="+mn-ea"/>
                <a:cs typeface="+mn-cs"/>
              </a:rPr>
              <a:t>Dominique Folacci, </a:t>
            </a:r>
            <a:r>
              <a:rPr lang="en-US" sz="1600" dirty="0">
                <a:solidFill>
                  <a:schemeClr val="bg1"/>
                </a:solidFill>
                <a:latin typeface="Grandview"/>
              </a:rPr>
              <a:t>Nicole Lee, &amp; Savannah Stephens</a:t>
            </a:r>
          </a:p>
        </p:txBody>
      </p:sp>
    </p:spTree>
    <p:extLst>
      <p:ext uri="{BB962C8B-B14F-4D97-AF65-F5344CB8AC3E}">
        <p14:creationId xmlns:p14="http://schemas.microsoft.com/office/powerpoint/2010/main" val="4058058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1A4A1-A2D0-E4FB-5DB9-991CD6FD5D19}"/>
            </a:ext>
          </a:extLst>
        </p:cNvPr>
        <p:cNvGrpSpPr/>
        <p:nvPr/>
      </p:nvGrpSpPr>
      <p:grpSpPr>
        <a:xfrm>
          <a:off x="0" y="0"/>
          <a:ext cx="0" cy="0"/>
          <a:chOff x="0" y="0"/>
          <a:chExt cx="0" cy="0"/>
        </a:xfrm>
      </p:grpSpPr>
      <p:sp>
        <p:nvSpPr>
          <p:cNvPr id="40" name="Title 5">
            <a:extLst>
              <a:ext uri="{FF2B5EF4-FFF2-40B4-BE49-F238E27FC236}">
                <a16:creationId xmlns:a16="http://schemas.microsoft.com/office/drawing/2014/main" id="{F6A154F0-A676-BFB8-3816-3867D5E2E850}"/>
              </a:ext>
            </a:extLst>
          </p:cNvPr>
          <p:cNvSpPr>
            <a:spLocks noGrp="1"/>
          </p:cNvSpPr>
          <p:nvPr>
            <p:ph type="title"/>
          </p:nvPr>
        </p:nvSpPr>
        <p:spPr>
          <a:xfrm>
            <a:off x="853102" y="2252314"/>
            <a:ext cx="3116911" cy="2424515"/>
          </a:xfrm>
        </p:spPr>
        <p:txBody>
          <a:bodyPr anchor="t">
            <a:noAutofit/>
          </a:bodyPr>
          <a:lstStyle/>
          <a:p>
            <a:r>
              <a:rPr lang="en-US">
                <a:latin typeface="Grandview" panose="020B0502040204020203" pitchFamily="34" charset="0"/>
              </a:rPr>
              <a:t>And today’s decision-making process has grown more complex </a:t>
            </a:r>
            <a:br>
              <a:rPr lang="en-US" b="0">
                <a:latin typeface="Grandview" panose="020B0502040204020203" pitchFamily="34" charset="0"/>
              </a:rPr>
            </a:br>
            <a:r>
              <a:rPr lang="en-US" b="0">
                <a:solidFill>
                  <a:schemeClr val="accent1">
                    <a:lumMod val="20000"/>
                    <a:lumOff val="80000"/>
                  </a:schemeClr>
                </a:solidFill>
                <a:latin typeface="Grandview" panose="020B0502040204020203" pitchFamily="34" charset="0"/>
              </a:rPr>
              <a:t>necessitating new sales &amp; marketing strategies </a:t>
            </a:r>
          </a:p>
        </p:txBody>
      </p:sp>
      <p:sp>
        <p:nvSpPr>
          <p:cNvPr id="6" name="Rounded Rectangle 6">
            <a:extLst>
              <a:ext uri="{FF2B5EF4-FFF2-40B4-BE49-F238E27FC236}">
                <a16:creationId xmlns:a16="http://schemas.microsoft.com/office/drawing/2014/main" id="{3B54864B-0644-A582-7414-1ED6EC4F6710}"/>
              </a:ext>
              <a:ext uri="{C183D7F6-B498-43B3-948B-1728B52AA6E4}">
                <adec:decorative xmlns:adec="http://schemas.microsoft.com/office/drawing/2017/decorative" val="1"/>
              </a:ext>
            </a:extLst>
          </p:cNvPr>
          <p:cNvSpPr/>
          <p:nvPr/>
        </p:nvSpPr>
        <p:spPr>
          <a:xfrm>
            <a:off x="4423256" y="496341"/>
            <a:ext cx="6911639" cy="6027504"/>
          </a:xfrm>
          <a:prstGeom prst="roundRect">
            <a:avLst>
              <a:gd name="adj" fmla="val 4223"/>
            </a:avLst>
          </a:prstGeom>
          <a:solidFill>
            <a:schemeClr val="bg1">
              <a:alpha val="20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panose="020B0502040204020203" pitchFamily="34" charset="0"/>
              <a:ea typeface="+mn-ea"/>
              <a:cs typeface="+mn-cs"/>
            </a:endParaRPr>
          </a:p>
        </p:txBody>
      </p:sp>
      <p:grpSp>
        <p:nvGrpSpPr>
          <p:cNvPr id="30" name="Group 29">
            <a:extLst>
              <a:ext uri="{FF2B5EF4-FFF2-40B4-BE49-F238E27FC236}">
                <a16:creationId xmlns:a16="http://schemas.microsoft.com/office/drawing/2014/main" id="{68EF35D6-4437-2B78-702E-BE11241C5F07}"/>
              </a:ext>
            </a:extLst>
          </p:cNvPr>
          <p:cNvGrpSpPr/>
          <p:nvPr/>
        </p:nvGrpSpPr>
        <p:grpSpPr>
          <a:xfrm>
            <a:off x="4509521" y="961488"/>
            <a:ext cx="6825374" cy="1109248"/>
            <a:chOff x="4440509" y="861763"/>
            <a:chExt cx="6825374" cy="1109248"/>
          </a:xfrm>
        </p:grpSpPr>
        <p:sp>
          <p:nvSpPr>
            <p:cNvPr id="7" name="TextBox 6">
              <a:extLst>
                <a:ext uri="{FF2B5EF4-FFF2-40B4-BE49-F238E27FC236}">
                  <a16:creationId xmlns:a16="http://schemas.microsoft.com/office/drawing/2014/main" id="{A1021236-C7D9-85A4-9E75-C29CE3834DB6}"/>
                </a:ext>
              </a:extLst>
            </p:cNvPr>
            <p:cNvSpPr txBox="1"/>
            <p:nvPr/>
          </p:nvSpPr>
          <p:spPr>
            <a:xfrm>
              <a:off x="4440509" y="861763"/>
              <a:ext cx="6122870" cy="198452"/>
            </a:xfrm>
            <a:prstGeom prst="rect">
              <a:avLst/>
            </a:prstGeom>
            <a:noFill/>
          </p:spPr>
          <p:txBody>
            <a:bodyPr wrap="square" lIns="274320" tIns="0" rIns="0" bIns="0"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600" b="1" i="1" u="none" strike="noStrike" kern="1200" cap="none" spc="0" normalizeH="0" baseline="0" noProof="0">
                  <a:ln>
                    <a:noFill/>
                  </a:ln>
                  <a:solidFill>
                    <a:srgbClr val="FFFFFF"/>
                  </a:solidFill>
                  <a:effectLst/>
                  <a:uLnTx/>
                  <a:uFillTx/>
                  <a:latin typeface="Grandview" panose="020B0502040204020203" pitchFamily="34" charset="0"/>
                  <a:ea typeface="+mn-ea"/>
                  <a:cs typeface="+mn-cs"/>
                </a:rPr>
                <a:t>Democratized Decision-Making</a:t>
              </a:r>
            </a:p>
          </p:txBody>
        </p:sp>
        <p:sp>
          <p:nvSpPr>
            <p:cNvPr id="5" name="TextBox 4">
              <a:extLst>
                <a:ext uri="{FF2B5EF4-FFF2-40B4-BE49-F238E27FC236}">
                  <a16:creationId xmlns:a16="http://schemas.microsoft.com/office/drawing/2014/main" id="{86F7B73F-D3FA-E0BE-380B-2EB07E855E9E}"/>
                </a:ext>
              </a:extLst>
            </p:cNvPr>
            <p:cNvSpPr txBox="1"/>
            <p:nvPr/>
          </p:nvSpPr>
          <p:spPr>
            <a:xfrm>
              <a:off x="8014941" y="986126"/>
              <a:ext cx="3250942"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Grandview" panose="020B0502040204020203" pitchFamily="34" charset="0"/>
                  <a:ea typeface="+mn-ea"/>
                  <a:cs typeface="+mn-cs"/>
                </a:rPr>
                <a:t>72% </a:t>
              </a:r>
              <a:br>
                <a:rPr kumimoji="0" lang="en-US" sz="2000" b="0" i="0" u="none" strike="noStrike" kern="1200" cap="none" spc="0" normalizeH="0" baseline="0" noProof="0">
                  <a:ln>
                    <a:noFill/>
                  </a:ln>
                  <a:solidFill>
                    <a:srgbClr val="FFFFFF"/>
                  </a:solidFill>
                  <a:effectLst/>
                  <a:uLnTx/>
                  <a:uFillTx/>
                  <a:latin typeface="Grandview" panose="020B0502040204020203" pitchFamily="34" charset="0"/>
                  <a:ea typeface="+mn-ea"/>
                  <a:cs typeface="+mn-cs"/>
                </a:rPr>
              </a:br>
              <a:r>
                <a:rPr kumimoji="0" lang="en-US" sz="1400" b="0" i="0" u="none" strike="noStrike" kern="1200" cap="none" spc="0" normalizeH="0" baseline="0" noProof="0">
                  <a:ln>
                    <a:noFill/>
                  </a:ln>
                  <a:solidFill>
                    <a:srgbClr val="499BFC">
                      <a:lumMod val="20000"/>
                      <a:lumOff val="80000"/>
                    </a:srgbClr>
                  </a:solidFill>
                  <a:effectLst/>
                  <a:uLnTx/>
                  <a:uFillTx/>
                  <a:latin typeface="Grandview" panose="020B0502040204020203" pitchFamily="34" charset="0"/>
                  <a:ea typeface="+mn-ea"/>
                  <a:cs typeface="+mn-cs"/>
                </a:rPr>
                <a:t>of buying teams hire outside consultants to influence decisions</a:t>
              </a:r>
              <a:endParaRPr kumimoji="0" lang="en-US" sz="2000" b="0" i="0" u="none" strike="noStrike" kern="1200" cap="none" spc="0" normalizeH="0" baseline="0" noProof="0">
                <a:ln>
                  <a:noFill/>
                </a:ln>
                <a:solidFill>
                  <a:srgbClr val="499BFC">
                    <a:lumMod val="20000"/>
                    <a:lumOff val="80000"/>
                  </a:srgbClr>
                </a:solidFill>
                <a:effectLst/>
                <a:uLnTx/>
                <a:uFillTx/>
                <a:latin typeface="Grandview" panose="020B0502040204020203" pitchFamily="34" charset="0"/>
                <a:ea typeface="+mn-ea"/>
                <a:cs typeface="+mn-cs"/>
              </a:endParaRPr>
            </a:p>
          </p:txBody>
        </p:sp>
        <p:sp>
          <p:nvSpPr>
            <p:cNvPr id="21" name="TextBox 20">
              <a:extLst>
                <a:ext uri="{FF2B5EF4-FFF2-40B4-BE49-F238E27FC236}">
                  <a16:creationId xmlns:a16="http://schemas.microsoft.com/office/drawing/2014/main" id="{6518FA6E-9134-DB0F-DFFF-9116FF0E83FF}"/>
                </a:ext>
              </a:extLst>
            </p:cNvPr>
            <p:cNvSpPr txBox="1"/>
            <p:nvPr/>
          </p:nvSpPr>
          <p:spPr>
            <a:xfrm>
              <a:off x="4717432" y="986126"/>
              <a:ext cx="2956852"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Grandview" panose="020B0502040204020203" pitchFamily="34" charset="0"/>
                  <a:ea typeface="+mn-ea"/>
                  <a:cs typeface="+mn-cs"/>
                </a:rPr>
                <a:t>10-11 </a:t>
              </a:r>
              <a:br>
                <a:rPr kumimoji="0" lang="en-US" sz="2000" b="0" i="0" u="none" strike="noStrike" kern="1200" cap="none" spc="0" normalizeH="0" baseline="0" noProof="0">
                  <a:ln>
                    <a:noFill/>
                  </a:ln>
                  <a:solidFill>
                    <a:srgbClr val="FFFFFF"/>
                  </a:solidFill>
                  <a:effectLst/>
                  <a:uLnTx/>
                  <a:uFillTx/>
                  <a:latin typeface="Grandview" panose="020B0502040204020203" pitchFamily="34" charset="0"/>
                  <a:ea typeface="+mn-ea"/>
                  <a:cs typeface="+mn-cs"/>
                </a:rPr>
              </a:br>
              <a:r>
                <a:rPr kumimoji="0" lang="en-US" sz="1400" b="0" i="0" u="none" strike="noStrike" kern="1200" cap="none" spc="0" normalizeH="0" baseline="0" noProof="0">
                  <a:ln>
                    <a:noFill/>
                  </a:ln>
                  <a:solidFill>
                    <a:srgbClr val="499BFC">
                      <a:lumMod val="20000"/>
                      <a:lumOff val="80000"/>
                    </a:srgbClr>
                  </a:solidFill>
                  <a:effectLst/>
                  <a:uLnTx/>
                  <a:uFillTx/>
                  <a:latin typeface="Grandview" panose="020B0502040204020203" pitchFamily="34" charset="0"/>
                  <a:ea typeface="+mn-ea"/>
                  <a:cs typeface="+mn-cs"/>
                </a:rPr>
                <a:t>Average size of a business </a:t>
              </a:r>
              <a:br>
                <a:rPr kumimoji="0" lang="en-US" sz="1400" b="0" i="0" u="none" strike="noStrike" kern="1200" cap="none" spc="0" normalizeH="0" baseline="0" noProof="0">
                  <a:ln>
                    <a:noFill/>
                  </a:ln>
                  <a:solidFill>
                    <a:srgbClr val="499BFC">
                      <a:lumMod val="20000"/>
                      <a:lumOff val="80000"/>
                    </a:srgbClr>
                  </a:solidFill>
                  <a:effectLst/>
                  <a:uLnTx/>
                  <a:uFillTx/>
                  <a:latin typeface="Grandview" panose="020B0502040204020203" pitchFamily="34" charset="0"/>
                  <a:ea typeface="+mn-ea"/>
                  <a:cs typeface="+mn-cs"/>
                </a:rPr>
              </a:br>
              <a:r>
                <a:rPr kumimoji="0" lang="en-US" sz="1400" b="0" i="0" u="none" strike="noStrike" kern="1200" cap="none" spc="0" normalizeH="0" baseline="0" noProof="0">
                  <a:ln>
                    <a:noFill/>
                  </a:ln>
                  <a:solidFill>
                    <a:srgbClr val="499BFC">
                      <a:lumMod val="20000"/>
                      <a:lumOff val="80000"/>
                    </a:srgbClr>
                  </a:solidFill>
                  <a:effectLst/>
                  <a:uLnTx/>
                  <a:uFillTx/>
                  <a:latin typeface="Grandview" panose="020B0502040204020203" pitchFamily="34" charset="0"/>
                  <a:ea typeface="+mn-ea"/>
                  <a:cs typeface="+mn-cs"/>
                </a:rPr>
                <a:t>decision-making group</a:t>
              </a:r>
              <a:endParaRPr kumimoji="0" lang="en-US" sz="2000" b="0" i="0" u="none" strike="noStrike" kern="1200" cap="none" spc="0" normalizeH="0" baseline="0" noProof="0">
                <a:ln>
                  <a:noFill/>
                </a:ln>
                <a:solidFill>
                  <a:srgbClr val="499BFC">
                    <a:lumMod val="20000"/>
                    <a:lumOff val="80000"/>
                  </a:srgbClr>
                </a:solidFill>
                <a:effectLst/>
                <a:uLnTx/>
                <a:uFillTx/>
                <a:latin typeface="Grandview" panose="020B0502040204020203" pitchFamily="34" charset="0"/>
                <a:ea typeface="+mn-ea"/>
                <a:cs typeface="+mn-cs"/>
              </a:endParaRPr>
            </a:p>
          </p:txBody>
        </p:sp>
      </p:grpSp>
      <p:grpSp>
        <p:nvGrpSpPr>
          <p:cNvPr id="29" name="Group 28">
            <a:extLst>
              <a:ext uri="{FF2B5EF4-FFF2-40B4-BE49-F238E27FC236}">
                <a16:creationId xmlns:a16="http://schemas.microsoft.com/office/drawing/2014/main" id="{1DC08C8C-C810-C464-6FE0-5307B6ED6905}"/>
              </a:ext>
            </a:extLst>
          </p:cNvPr>
          <p:cNvGrpSpPr/>
          <p:nvPr/>
        </p:nvGrpSpPr>
        <p:grpSpPr>
          <a:xfrm>
            <a:off x="4509521" y="2664587"/>
            <a:ext cx="5767670" cy="1327989"/>
            <a:chOff x="4440509" y="2925821"/>
            <a:chExt cx="5767670" cy="1327989"/>
          </a:xfrm>
        </p:grpSpPr>
        <p:sp>
          <p:nvSpPr>
            <p:cNvPr id="18" name="TextBox 17">
              <a:extLst>
                <a:ext uri="{FF2B5EF4-FFF2-40B4-BE49-F238E27FC236}">
                  <a16:creationId xmlns:a16="http://schemas.microsoft.com/office/drawing/2014/main" id="{98109232-61D1-594B-392F-3903F8FDAB93}"/>
                </a:ext>
              </a:extLst>
            </p:cNvPr>
            <p:cNvSpPr txBox="1"/>
            <p:nvPr/>
          </p:nvSpPr>
          <p:spPr>
            <a:xfrm>
              <a:off x="4440509" y="2925821"/>
              <a:ext cx="5514324" cy="198452"/>
            </a:xfrm>
            <a:prstGeom prst="rect">
              <a:avLst/>
            </a:prstGeom>
            <a:noFill/>
          </p:spPr>
          <p:txBody>
            <a:bodyPr wrap="square" lIns="274320" tIns="0" rIns="0" bIns="0"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600" b="1" i="1" u="none" strike="noStrike" kern="1200" cap="none" spc="0" normalizeH="0" baseline="0" noProof="0">
                  <a:ln>
                    <a:noFill/>
                  </a:ln>
                  <a:solidFill>
                    <a:srgbClr val="FFFFFF"/>
                  </a:solidFill>
                  <a:effectLst/>
                  <a:uLnTx/>
                  <a:uFillTx/>
                  <a:latin typeface="Grandview" panose="020B0502040204020203" pitchFamily="34" charset="0"/>
                  <a:ea typeface="+mn-ea"/>
                  <a:cs typeface="+mn-cs"/>
                </a:rPr>
                <a:t>Shrinking Shortlists</a:t>
              </a:r>
            </a:p>
          </p:txBody>
        </p:sp>
        <p:sp>
          <p:nvSpPr>
            <p:cNvPr id="20" name="TextBox 19">
              <a:extLst>
                <a:ext uri="{FF2B5EF4-FFF2-40B4-BE49-F238E27FC236}">
                  <a16:creationId xmlns:a16="http://schemas.microsoft.com/office/drawing/2014/main" id="{B89416EE-D531-ECE4-95C2-DE6AEE8215C8}"/>
                </a:ext>
              </a:extLst>
            </p:cNvPr>
            <p:cNvSpPr txBox="1"/>
            <p:nvPr/>
          </p:nvSpPr>
          <p:spPr>
            <a:xfrm>
              <a:off x="4723266" y="3053481"/>
              <a:ext cx="2641158" cy="120032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Grandview" panose="020B0502040204020203" pitchFamily="34" charset="0"/>
                  <a:ea typeface="+mn-ea"/>
                  <a:cs typeface="+mn-cs"/>
                </a:rPr>
                <a:t>49% </a:t>
              </a:r>
              <a:br>
                <a:rPr kumimoji="0" lang="en-US" sz="2000" b="0" i="0" u="none" strike="noStrike" kern="1200" cap="none" spc="0" normalizeH="0" baseline="0" noProof="0">
                  <a:ln>
                    <a:noFill/>
                  </a:ln>
                  <a:solidFill>
                    <a:srgbClr val="FFFFFF"/>
                  </a:solidFill>
                  <a:effectLst/>
                  <a:uLnTx/>
                  <a:uFillTx/>
                  <a:latin typeface="Grandview" panose="020B0502040204020203" pitchFamily="34" charset="0"/>
                  <a:ea typeface="+mn-ea"/>
                  <a:cs typeface="+mn-cs"/>
                </a:rPr>
              </a:br>
              <a:r>
                <a:rPr kumimoji="0" lang="en-US" sz="1400" b="0" i="0" u="none" strike="noStrike" kern="1200" cap="none" spc="0" normalizeH="0" baseline="0" noProof="0">
                  <a:ln>
                    <a:noFill/>
                  </a:ln>
                  <a:solidFill>
                    <a:srgbClr val="499BFC">
                      <a:lumMod val="20000"/>
                      <a:lumOff val="80000"/>
                    </a:srgbClr>
                  </a:solidFill>
                  <a:effectLst/>
                  <a:uLnTx/>
                  <a:uFillTx/>
                  <a:latin typeface="Grandview" panose="020B0502040204020203" pitchFamily="34" charset="0"/>
                  <a:ea typeface="+mn-ea"/>
                  <a:cs typeface="+mn-cs"/>
                </a:rPr>
                <a:t>of BDMs only consider 1-3 products per decision making cycle (up 16ppts YoY)</a:t>
              </a:r>
              <a:endParaRPr kumimoji="0" lang="en-US" sz="2000" b="0" i="0" u="none" strike="noStrike" kern="1200" cap="none" spc="0" normalizeH="0" baseline="0" noProof="0">
                <a:ln>
                  <a:noFill/>
                </a:ln>
                <a:solidFill>
                  <a:srgbClr val="499BFC">
                    <a:lumMod val="20000"/>
                    <a:lumOff val="80000"/>
                  </a:srgbClr>
                </a:solidFill>
                <a:effectLst/>
                <a:uLnTx/>
                <a:uFillTx/>
                <a:latin typeface="Grandview" panose="020B0502040204020203" pitchFamily="34" charset="0"/>
                <a:ea typeface="+mn-ea"/>
                <a:cs typeface="+mn-cs"/>
              </a:endParaRPr>
            </a:p>
          </p:txBody>
        </p:sp>
        <p:sp>
          <p:nvSpPr>
            <p:cNvPr id="22" name="TextBox 21">
              <a:extLst>
                <a:ext uri="{FF2B5EF4-FFF2-40B4-BE49-F238E27FC236}">
                  <a16:creationId xmlns:a16="http://schemas.microsoft.com/office/drawing/2014/main" id="{0F1CFF8F-2C3B-F76C-2EC5-8962D9C5580A}"/>
                </a:ext>
              </a:extLst>
            </p:cNvPr>
            <p:cNvSpPr txBox="1"/>
            <p:nvPr/>
          </p:nvSpPr>
          <p:spPr>
            <a:xfrm>
              <a:off x="8020774" y="3053481"/>
              <a:ext cx="2187405" cy="120032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Grandview" panose="020B0502040204020203" pitchFamily="34" charset="0"/>
                  <a:ea typeface="+mn-ea"/>
                  <a:cs typeface="+mn-cs"/>
                </a:rPr>
                <a:t>80-90% </a:t>
              </a:r>
              <a:br>
                <a:rPr kumimoji="0" lang="en-US" sz="2000" b="0" i="0" u="none" strike="noStrike" kern="1200" cap="none" spc="0" normalizeH="0" baseline="0" noProof="0">
                  <a:ln>
                    <a:noFill/>
                  </a:ln>
                  <a:solidFill>
                    <a:srgbClr val="FFFFFF"/>
                  </a:solidFill>
                  <a:effectLst/>
                  <a:uLnTx/>
                  <a:uFillTx/>
                  <a:latin typeface="Grandview" panose="020B0502040204020203" pitchFamily="34" charset="0"/>
                  <a:ea typeface="+mn-ea"/>
                  <a:cs typeface="+mn-cs"/>
                </a:rPr>
              </a:br>
              <a:r>
                <a:rPr kumimoji="0" lang="en-US" sz="1400" b="0" i="0" u="none" strike="noStrike" kern="1200" cap="none" spc="0" normalizeH="0" baseline="0" noProof="0">
                  <a:ln>
                    <a:noFill/>
                  </a:ln>
                  <a:solidFill>
                    <a:srgbClr val="499BFC">
                      <a:lumMod val="20000"/>
                      <a:lumOff val="80000"/>
                    </a:srgbClr>
                  </a:solidFill>
                  <a:effectLst/>
                  <a:uLnTx/>
                  <a:uFillTx/>
                  <a:latin typeface="Grandview" panose="020B0502040204020203" pitchFamily="34" charset="0"/>
                  <a:ea typeface="+mn-ea"/>
                  <a:cs typeface="+mn-cs"/>
                </a:rPr>
                <a:t>of BDMs already have a vendor shortlist before the research process</a:t>
              </a:r>
              <a:endParaRPr kumimoji="0" lang="en-US" sz="2000" b="0" i="0" u="none" strike="noStrike" kern="1200" cap="none" spc="0" normalizeH="0" baseline="0" noProof="0">
                <a:ln>
                  <a:noFill/>
                </a:ln>
                <a:solidFill>
                  <a:srgbClr val="499BFC">
                    <a:lumMod val="20000"/>
                    <a:lumOff val="80000"/>
                  </a:srgbClr>
                </a:solidFill>
                <a:effectLst/>
                <a:uLnTx/>
                <a:uFillTx/>
                <a:latin typeface="Grandview" panose="020B0502040204020203" pitchFamily="34" charset="0"/>
                <a:ea typeface="+mn-ea"/>
                <a:cs typeface="+mn-cs"/>
              </a:endParaRPr>
            </a:p>
          </p:txBody>
        </p:sp>
      </p:grpSp>
      <p:sp>
        <p:nvSpPr>
          <p:cNvPr id="26" name="TextBox 25">
            <a:extLst>
              <a:ext uri="{FF2B5EF4-FFF2-40B4-BE49-F238E27FC236}">
                <a16:creationId xmlns:a16="http://schemas.microsoft.com/office/drawing/2014/main" id="{5A1A764E-B692-1519-EB3B-0BE475C9779B}"/>
              </a:ext>
            </a:extLst>
          </p:cNvPr>
          <p:cNvSpPr txBox="1"/>
          <p:nvPr/>
        </p:nvSpPr>
        <p:spPr>
          <a:xfrm>
            <a:off x="612945" y="6476076"/>
            <a:ext cx="3116911"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rgbClr val="FFFFFF"/>
                </a:solidFill>
                <a:effectLst/>
                <a:uLnTx/>
                <a:uFillTx/>
                <a:latin typeface="Grandview" panose="020B0502040204020203" pitchFamily="34" charset="0"/>
                <a:ea typeface="+mn-ea"/>
                <a:cs typeface="+mn-cs"/>
              </a:rPr>
              <a:t>Source: 6Sense, G2, </a:t>
            </a:r>
            <a:r>
              <a:rPr kumimoji="0" lang="en-US" sz="700" b="0" i="1" u="none" strike="noStrike" kern="1200" cap="none" spc="0" normalizeH="0" baseline="0" noProof="0" err="1">
                <a:ln>
                  <a:noFill/>
                </a:ln>
                <a:solidFill>
                  <a:srgbClr val="FFFFFF"/>
                </a:solidFill>
                <a:effectLst/>
                <a:uLnTx/>
                <a:uFillTx/>
                <a:latin typeface="Grandview" panose="020B0502040204020203" pitchFamily="34" charset="0"/>
                <a:ea typeface="+mn-ea"/>
                <a:cs typeface="+mn-cs"/>
              </a:rPr>
              <a:t>Corporatevisions</a:t>
            </a:r>
            <a:r>
              <a:rPr kumimoji="0" lang="en-US" sz="700" b="0" i="1" u="none" strike="noStrike" kern="1200" cap="none" spc="0" normalizeH="0" baseline="0" noProof="0">
                <a:ln>
                  <a:noFill/>
                </a:ln>
                <a:solidFill>
                  <a:srgbClr val="FFFFFF"/>
                </a:solidFill>
                <a:effectLst/>
                <a:uLnTx/>
                <a:uFillTx/>
                <a:latin typeface="Grandview" panose="020B0502040204020203" pitchFamily="34" charset="0"/>
                <a:ea typeface="+mn-ea"/>
                <a:cs typeface="+mn-cs"/>
              </a:rPr>
              <a:t>, </a:t>
            </a:r>
            <a:r>
              <a:rPr kumimoji="0" lang="en-US" sz="800" b="0" i="1" u="none" strike="noStrike" kern="1200" cap="none" spc="0" normalizeH="0" baseline="0" noProof="0" err="1">
                <a:ln>
                  <a:noFill/>
                </a:ln>
                <a:solidFill>
                  <a:srgbClr val="FFFFFF"/>
                </a:solidFill>
                <a:effectLst/>
                <a:uLnTx/>
                <a:uFillTx/>
                <a:latin typeface="Grandview" panose="020B0502040204020203" pitchFamily="34" charset="0"/>
                <a:ea typeface="+mn-ea"/>
                <a:cs typeface="+mn-cs"/>
              </a:rPr>
              <a:t>iSpot.tv</a:t>
            </a:r>
            <a:r>
              <a:rPr kumimoji="0" lang="en-US" sz="800" b="0" i="1" u="none" strike="noStrike" kern="1200" cap="none" spc="0" normalizeH="0" baseline="0" noProof="0">
                <a:ln>
                  <a:noFill/>
                </a:ln>
                <a:solidFill>
                  <a:srgbClr val="FFFFFF"/>
                </a:solidFill>
                <a:effectLst/>
                <a:uLnTx/>
                <a:uFillTx/>
                <a:latin typeface="Grandview" panose="020B0502040204020203" pitchFamily="34" charset="0"/>
                <a:ea typeface="+mn-ea"/>
                <a:cs typeface="+mn-cs"/>
              </a:rPr>
              <a:t>, Mintel, NBCU Proprietary Research (BDMs), </a:t>
            </a:r>
            <a:r>
              <a:rPr kumimoji="0" lang="en-US" sz="800" b="0" i="1" u="none" strike="noStrike" kern="1200" cap="none" spc="0" normalizeH="0" baseline="0" noProof="0">
                <a:ln>
                  <a:noFill/>
                </a:ln>
                <a:solidFill>
                  <a:srgbClr val="FFFFFF"/>
                </a:solidFill>
                <a:effectLst/>
                <a:uLnTx/>
                <a:uFillTx/>
                <a:latin typeface="Grandview" panose="020B0502040204020203" pitchFamily="34" charset="0"/>
                <a:ea typeface="+mn-ea"/>
                <a:cs typeface="+mn-cs"/>
                <a:hlinkClick r:id="rId3">
                  <a:extLst>
                    <a:ext uri="{A12FA001-AC4F-418D-AE19-62706E023703}">
                      <ahyp:hlinkClr xmlns:ahyp="http://schemas.microsoft.com/office/drawing/2018/hyperlinkcolor" val="tx"/>
                    </a:ext>
                  </a:extLst>
                </a:hlinkClick>
              </a:rPr>
              <a:t>LinkedIn B2B Institute</a:t>
            </a:r>
            <a:r>
              <a:rPr kumimoji="0" lang="en-US" sz="800" b="0" i="1" u="none" strike="noStrike" kern="1200" cap="none" spc="0" normalizeH="0" baseline="0" noProof="0">
                <a:ln>
                  <a:noFill/>
                </a:ln>
                <a:solidFill>
                  <a:srgbClr val="FFFFFF"/>
                </a:solidFill>
                <a:effectLst/>
                <a:uLnTx/>
                <a:uFillTx/>
                <a:latin typeface="Grandview" panose="020B0502040204020203" pitchFamily="34" charset="0"/>
                <a:ea typeface="+mn-ea"/>
                <a:cs typeface="+mn-cs"/>
              </a:rPr>
              <a:t>, eMarketer 2025</a:t>
            </a:r>
            <a:endParaRPr kumimoji="0" lang="en-US" sz="700" b="0" i="1" u="none" strike="noStrike" kern="1200" cap="none" spc="0" normalizeH="0" baseline="0" noProof="0">
              <a:ln>
                <a:noFill/>
              </a:ln>
              <a:solidFill>
                <a:srgbClr val="FFFFFF"/>
              </a:solidFill>
              <a:effectLst/>
              <a:uLnTx/>
              <a:uFillTx/>
              <a:latin typeface="Grandview" panose="020B0502040204020203" pitchFamily="34" charset="0"/>
              <a:ea typeface="+mn-ea"/>
              <a:cs typeface="+mn-cs"/>
            </a:endParaRPr>
          </a:p>
        </p:txBody>
      </p:sp>
      <p:grpSp>
        <p:nvGrpSpPr>
          <p:cNvPr id="31" name="Group 30">
            <a:extLst>
              <a:ext uri="{FF2B5EF4-FFF2-40B4-BE49-F238E27FC236}">
                <a16:creationId xmlns:a16="http://schemas.microsoft.com/office/drawing/2014/main" id="{0473B24E-8E2B-14EA-5C28-53471D5251BD}"/>
              </a:ext>
            </a:extLst>
          </p:cNvPr>
          <p:cNvGrpSpPr/>
          <p:nvPr/>
        </p:nvGrpSpPr>
        <p:grpSpPr>
          <a:xfrm>
            <a:off x="4509521" y="4534667"/>
            <a:ext cx="7239598" cy="1560672"/>
            <a:chOff x="4440509" y="4660170"/>
            <a:chExt cx="7239598" cy="1560672"/>
          </a:xfrm>
        </p:grpSpPr>
        <p:sp>
          <p:nvSpPr>
            <p:cNvPr id="12" name="TextBox 11">
              <a:extLst>
                <a:ext uri="{FF2B5EF4-FFF2-40B4-BE49-F238E27FC236}">
                  <a16:creationId xmlns:a16="http://schemas.microsoft.com/office/drawing/2014/main" id="{2FBAB4FC-8903-C916-5344-FF84CD4118CA}"/>
                </a:ext>
              </a:extLst>
            </p:cNvPr>
            <p:cNvSpPr txBox="1"/>
            <p:nvPr/>
          </p:nvSpPr>
          <p:spPr>
            <a:xfrm>
              <a:off x="4440509" y="4660170"/>
              <a:ext cx="7239598" cy="395429"/>
            </a:xfrm>
            <a:prstGeom prst="rect">
              <a:avLst/>
            </a:prstGeom>
            <a:noFill/>
          </p:spPr>
          <p:txBody>
            <a:bodyPr wrap="square" lIns="274320" tIns="0" rIns="0" bIns="0"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600" b="1" i="1" u="none" strike="noStrike" kern="1200" cap="none" spc="0" normalizeH="0" baseline="0" noProof="0">
                  <a:ln>
                    <a:noFill/>
                  </a:ln>
                  <a:solidFill>
                    <a:srgbClr val="FFFFFF"/>
                  </a:solidFill>
                  <a:effectLst/>
                  <a:uLnTx/>
                  <a:uFillTx/>
                  <a:latin typeface="Grandview" panose="020B0502040204020203" pitchFamily="34" charset="0"/>
                  <a:ea typeface="+mn-ea"/>
                  <a:cs typeface="+mn-cs"/>
                </a:rPr>
                <a:t>Growing Prioritization </a:t>
              </a:r>
              <a:br>
                <a:rPr kumimoji="0" lang="en-US" sz="1600" b="1" i="1" u="none" strike="noStrike" kern="1200" cap="none" spc="0" normalizeH="0" baseline="0" noProof="0">
                  <a:ln>
                    <a:noFill/>
                  </a:ln>
                  <a:solidFill>
                    <a:srgbClr val="FFFFFF"/>
                  </a:solidFill>
                  <a:effectLst/>
                  <a:uLnTx/>
                  <a:uFillTx/>
                  <a:latin typeface="Grandview" panose="020B0502040204020203" pitchFamily="34" charset="0"/>
                  <a:ea typeface="+mn-ea"/>
                  <a:cs typeface="+mn-cs"/>
                </a:rPr>
              </a:br>
              <a:r>
                <a:rPr kumimoji="0" lang="en-US" sz="1600" b="1" i="1" u="none" strike="noStrike" kern="1200" cap="none" spc="0" normalizeH="0" baseline="0" noProof="0">
                  <a:ln>
                    <a:noFill/>
                  </a:ln>
                  <a:solidFill>
                    <a:srgbClr val="FFFFFF"/>
                  </a:solidFill>
                  <a:effectLst/>
                  <a:uLnTx/>
                  <a:uFillTx/>
                  <a:latin typeface="Grandview" panose="020B0502040204020203" pitchFamily="34" charset="0"/>
                  <a:ea typeface="+mn-ea"/>
                  <a:cs typeface="+mn-cs"/>
                </a:rPr>
                <a:t>of Brand Building</a:t>
              </a:r>
            </a:p>
          </p:txBody>
        </p:sp>
        <p:sp>
          <p:nvSpPr>
            <p:cNvPr id="13" name="TextBox 12">
              <a:extLst>
                <a:ext uri="{FF2B5EF4-FFF2-40B4-BE49-F238E27FC236}">
                  <a16:creationId xmlns:a16="http://schemas.microsoft.com/office/drawing/2014/main" id="{D9339598-8179-68BF-91C0-6C2F1EF8B168}"/>
                </a:ext>
              </a:extLst>
            </p:cNvPr>
            <p:cNvSpPr txBox="1"/>
            <p:nvPr/>
          </p:nvSpPr>
          <p:spPr>
            <a:xfrm>
              <a:off x="4723265" y="5020513"/>
              <a:ext cx="2951019" cy="120032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Grandview" panose="020B0502040204020203" pitchFamily="34" charset="0"/>
                  <a:ea typeface="+mn-ea"/>
                  <a:cs typeface="+mn-cs"/>
                </a:rPr>
                <a:t>95%</a:t>
              </a:r>
              <a:br>
                <a:rPr kumimoji="0" lang="en-US" sz="2000" b="0" i="0" u="none" strike="noStrike" kern="1200" cap="none" spc="0" normalizeH="0" baseline="0" noProof="0">
                  <a:ln>
                    <a:noFill/>
                  </a:ln>
                  <a:solidFill>
                    <a:srgbClr val="FFFFFF"/>
                  </a:solidFill>
                  <a:effectLst/>
                  <a:uLnTx/>
                  <a:uFillTx/>
                  <a:latin typeface="Grandview" panose="020B0502040204020203" pitchFamily="34" charset="0"/>
                  <a:ea typeface="+mn-ea"/>
                  <a:cs typeface="+mn-cs"/>
                </a:rPr>
              </a:br>
              <a:r>
                <a:rPr kumimoji="0" lang="en-US" sz="1400" b="0" i="0" u="none" strike="noStrike" kern="1200" cap="none" spc="0" normalizeH="0" baseline="0" noProof="0">
                  <a:ln>
                    <a:noFill/>
                  </a:ln>
                  <a:solidFill>
                    <a:srgbClr val="499BFC">
                      <a:lumMod val="20000"/>
                      <a:lumOff val="80000"/>
                    </a:srgbClr>
                  </a:solidFill>
                  <a:effectLst/>
                  <a:uLnTx/>
                  <a:uFillTx/>
                  <a:latin typeface="Grandview" panose="020B0502040204020203" pitchFamily="34" charset="0"/>
                  <a:ea typeface="+mn-ea"/>
                  <a:cs typeface="+mn-cs"/>
                </a:rPr>
                <a:t>of BDMs are not in market now, but will be in the future while only 5% are projected to be in market now</a:t>
              </a:r>
              <a:endParaRPr kumimoji="0" lang="en-US" sz="2000" b="0" i="0" u="none" strike="noStrike" kern="1200" cap="none" spc="0" normalizeH="0" baseline="0" noProof="0">
                <a:ln>
                  <a:noFill/>
                </a:ln>
                <a:solidFill>
                  <a:srgbClr val="499BFC">
                    <a:lumMod val="20000"/>
                    <a:lumOff val="80000"/>
                  </a:srgbClr>
                </a:solidFill>
                <a:effectLst/>
                <a:uLnTx/>
                <a:uFillTx/>
                <a:latin typeface="Grandview" panose="020B0502040204020203" pitchFamily="34" charset="0"/>
                <a:ea typeface="+mn-ea"/>
                <a:cs typeface="+mn-cs"/>
              </a:endParaRPr>
            </a:p>
          </p:txBody>
        </p:sp>
        <p:sp>
          <p:nvSpPr>
            <p:cNvPr id="14" name="TextBox 13">
              <a:extLst>
                <a:ext uri="{FF2B5EF4-FFF2-40B4-BE49-F238E27FC236}">
                  <a16:creationId xmlns:a16="http://schemas.microsoft.com/office/drawing/2014/main" id="{AA7E9085-AB63-1553-7BB6-9C518F6BCBEE}"/>
                </a:ext>
              </a:extLst>
            </p:cNvPr>
            <p:cNvSpPr txBox="1"/>
            <p:nvPr/>
          </p:nvSpPr>
          <p:spPr>
            <a:xfrm>
              <a:off x="8020774" y="5020513"/>
              <a:ext cx="2951019" cy="120032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Grandview" panose="020B0502040204020203" pitchFamily="34" charset="0"/>
                  <a:ea typeface="+mn-ea"/>
                  <a:cs typeface="+mn-cs"/>
                </a:rPr>
                <a:t>45%</a:t>
              </a:r>
              <a:br>
                <a:rPr kumimoji="0" lang="en-US" sz="2000" b="0" i="0" u="none" strike="noStrike" kern="1200" cap="none" spc="0" normalizeH="0" baseline="0" noProof="0">
                  <a:ln>
                    <a:noFill/>
                  </a:ln>
                  <a:solidFill>
                    <a:srgbClr val="FFFFFF"/>
                  </a:solidFill>
                  <a:effectLst/>
                  <a:uLnTx/>
                  <a:uFillTx/>
                  <a:latin typeface="Grandview" panose="020B0502040204020203" pitchFamily="34" charset="0"/>
                  <a:ea typeface="+mn-ea"/>
                  <a:cs typeface="+mn-cs"/>
                </a:rPr>
              </a:br>
              <a:r>
                <a:rPr kumimoji="0" lang="en-US" sz="1400" b="0" i="0" u="none" strike="noStrike" kern="1200" cap="none" spc="0" normalizeH="0" baseline="0" noProof="0">
                  <a:ln>
                    <a:noFill/>
                  </a:ln>
                  <a:solidFill>
                    <a:srgbClr val="499BFC">
                      <a:lumMod val="20000"/>
                      <a:lumOff val="80000"/>
                    </a:srgbClr>
                  </a:solidFill>
                  <a:effectLst/>
                  <a:uLnTx/>
                  <a:uFillTx/>
                  <a:latin typeface="Grandview" panose="020B0502040204020203" pitchFamily="34" charset="0"/>
                  <a:ea typeface="+mn-ea"/>
                  <a:cs typeface="+mn-cs"/>
                </a:rPr>
                <a:t>of B2B marketers would commit over half of marketing spend on brand if not for budget constraints</a:t>
              </a:r>
              <a:endParaRPr kumimoji="0" lang="en-US" sz="2000" b="0" i="0" u="none" strike="noStrike" kern="1200" cap="none" spc="0" normalizeH="0" baseline="0" noProof="0">
                <a:ln>
                  <a:noFill/>
                </a:ln>
                <a:solidFill>
                  <a:srgbClr val="499BFC">
                    <a:lumMod val="20000"/>
                    <a:lumOff val="80000"/>
                  </a:srgbClr>
                </a:solidFill>
                <a:effectLst/>
                <a:uLnTx/>
                <a:uFillTx/>
                <a:latin typeface="Grandview" panose="020B0502040204020203" pitchFamily="34" charset="0"/>
                <a:ea typeface="+mn-ea"/>
                <a:cs typeface="+mn-cs"/>
              </a:endParaRPr>
            </a:p>
          </p:txBody>
        </p:sp>
      </p:grpSp>
      <p:cxnSp>
        <p:nvCxnSpPr>
          <p:cNvPr id="36" name="Straight Connector 35">
            <a:extLst>
              <a:ext uri="{FF2B5EF4-FFF2-40B4-BE49-F238E27FC236}">
                <a16:creationId xmlns:a16="http://schemas.microsoft.com/office/drawing/2014/main" id="{4D7BF292-5623-49DD-6C63-F3060A4D22F7}"/>
              </a:ext>
            </a:extLst>
          </p:cNvPr>
          <p:cNvCxnSpPr>
            <a:cxnSpLocks/>
          </p:cNvCxnSpPr>
          <p:nvPr/>
        </p:nvCxnSpPr>
        <p:spPr>
          <a:xfrm>
            <a:off x="4708762" y="2341782"/>
            <a:ext cx="6340626" cy="0"/>
          </a:xfrm>
          <a:prstGeom prst="line">
            <a:avLst/>
          </a:prstGeom>
          <a:ln w="1270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F5DC4F5-4392-FD7A-CA6F-4CE4C0EFC7F9}"/>
              </a:ext>
            </a:extLst>
          </p:cNvPr>
          <p:cNvCxnSpPr>
            <a:cxnSpLocks/>
          </p:cNvCxnSpPr>
          <p:nvPr/>
        </p:nvCxnSpPr>
        <p:spPr>
          <a:xfrm>
            <a:off x="4708762" y="4263622"/>
            <a:ext cx="6340626" cy="0"/>
          </a:xfrm>
          <a:prstGeom prst="line">
            <a:avLst/>
          </a:prstGeom>
          <a:ln w="12700">
            <a:solidFill>
              <a:schemeClr val="bg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0012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AB1C97-4B5F-3DDA-F1FB-0778F3117603}"/>
            </a:ext>
          </a:extLst>
        </p:cNvPr>
        <p:cNvGrpSpPr/>
        <p:nvPr/>
      </p:nvGrpSpPr>
      <p:grpSpPr>
        <a:xfrm>
          <a:off x="0" y="0"/>
          <a:ext cx="0" cy="0"/>
          <a:chOff x="0" y="0"/>
          <a:chExt cx="0" cy="0"/>
        </a:xfrm>
      </p:grpSpPr>
      <p:sp>
        <p:nvSpPr>
          <p:cNvPr id="13" name="Title 2">
            <a:extLst>
              <a:ext uri="{FF2B5EF4-FFF2-40B4-BE49-F238E27FC236}">
                <a16:creationId xmlns:a16="http://schemas.microsoft.com/office/drawing/2014/main" id="{09459212-1C28-B17E-2EE0-56DE413AA949}"/>
              </a:ext>
            </a:extLst>
          </p:cNvPr>
          <p:cNvSpPr>
            <a:spLocks noGrp="1"/>
          </p:cNvSpPr>
          <p:nvPr>
            <p:ph type="title"/>
          </p:nvPr>
        </p:nvSpPr>
        <p:spPr>
          <a:xfrm>
            <a:off x="838200" y="660960"/>
            <a:ext cx="11133321" cy="971062"/>
          </a:xfrm>
        </p:spPr>
        <p:txBody>
          <a:bodyPr/>
          <a:lstStyle/>
          <a:p>
            <a:r>
              <a:rPr lang="en-US">
                <a:solidFill>
                  <a:schemeClr val="tx1"/>
                </a:solidFill>
              </a:rPr>
              <a:t>This Changing Landscape </a:t>
            </a:r>
            <a:br>
              <a:rPr lang="en-US">
                <a:solidFill>
                  <a:schemeClr val="tx1"/>
                </a:solidFill>
              </a:rPr>
            </a:br>
            <a:r>
              <a:rPr lang="en-US">
                <a:solidFill>
                  <a:schemeClr val="tx1"/>
                </a:solidFill>
              </a:rPr>
              <a:t>Creates Distinct Challenges For Marketers </a:t>
            </a:r>
            <a:br>
              <a:rPr lang="en-US" sz="3000" b="0">
                <a:solidFill>
                  <a:schemeClr val="tx1"/>
                </a:solidFill>
              </a:rPr>
            </a:br>
            <a:r>
              <a:rPr lang="en-US" sz="1800" b="0" spc="0">
                <a:solidFill>
                  <a:schemeClr val="tx1"/>
                </a:solidFill>
              </a:rPr>
              <a:t>These challenges are not necessarily new, but are more important than ever to address</a:t>
            </a:r>
          </a:p>
        </p:txBody>
      </p:sp>
      <p:sp>
        <p:nvSpPr>
          <p:cNvPr id="6" name="Slide Number Placeholder 5">
            <a:extLst>
              <a:ext uri="{FF2B5EF4-FFF2-40B4-BE49-F238E27FC236}">
                <a16:creationId xmlns:a16="http://schemas.microsoft.com/office/drawing/2014/main" id="{08D93A51-42EF-D522-A4B7-13614DC2D57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4C2C2-D810-4C4F-B43D-1CC8DBDFC0E5}" type="slidenum">
              <a:rPr kumimoji="0" lang="en-US" sz="700" b="0" i="0" u="none" strike="noStrike" kern="1200" cap="none" spc="0" normalizeH="0" baseline="0" noProof="0" smtClean="0">
                <a:ln>
                  <a:noFill/>
                </a:ln>
                <a:solidFill>
                  <a:srgbClr val="000000"/>
                </a:solidFill>
                <a:effectLst/>
                <a:uLnTx/>
                <a:uFillTx/>
                <a:latin typeface="Grandview"/>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700" b="0" i="0" u="none" strike="noStrike" kern="1200" cap="none" spc="0" normalizeH="0" baseline="0" noProof="0">
              <a:ln>
                <a:noFill/>
              </a:ln>
              <a:solidFill>
                <a:srgbClr val="000000"/>
              </a:solidFill>
              <a:effectLst/>
              <a:uLnTx/>
              <a:uFillTx/>
              <a:latin typeface="Grandview"/>
              <a:ea typeface="+mn-ea"/>
              <a:cs typeface="+mn-cs"/>
            </a:endParaRPr>
          </a:p>
        </p:txBody>
      </p:sp>
      <p:sp>
        <p:nvSpPr>
          <p:cNvPr id="5" name="Rounded Rectangle 7">
            <a:extLst>
              <a:ext uri="{FF2B5EF4-FFF2-40B4-BE49-F238E27FC236}">
                <a16:creationId xmlns:a16="http://schemas.microsoft.com/office/drawing/2014/main" id="{224473B7-90B2-2375-2188-D73B9794555F}"/>
              </a:ext>
            </a:extLst>
          </p:cNvPr>
          <p:cNvSpPr/>
          <p:nvPr/>
        </p:nvSpPr>
        <p:spPr>
          <a:xfrm>
            <a:off x="4556389" y="1965006"/>
            <a:ext cx="3160467" cy="4161912"/>
          </a:xfrm>
          <a:prstGeom prst="roundRect">
            <a:avLst>
              <a:gd name="adj" fmla="val 8138"/>
            </a:avLst>
          </a:prstGeom>
          <a:gradFill>
            <a:gsLst>
              <a:gs pos="86000">
                <a:srgbClr val="0A05CE"/>
              </a:gs>
              <a:gs pos="0">
                <a:srgbClr val="4C7FDE"/>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randview"/>
              <a:ea typeface="+mn-ea"/>
              <a:cs typeface="+mn-cs"/>
            </a:endParaRPr>
          </a:p>
        </p:txBody>
      </p:sp>
      <p:sp>
        <p:nvSpPr>
          <p:cNvPr id="10" name="Rounded Rectangle 9">
            <a:extLst>
              <a:ext uri="{FF2B5EF4-FFF2-40B4-BE49-F238E27FC236}">
                <a16:creationId xmlns:a16="http://schemas.microsoft.com/office/drawing/2014/main" id="{718DFB93-5A19-9998-9AC9-DC6591ACB463}"/>
              </a:ext>
            </a:extLst>
          </p:cNvPr>
          <p:cNvSpPr/>
          <p:nvPr/>
        </p:nvSpPr>
        <p:spPr>
          <a:xfrm>
            <a:off x="8189629" y="1965006"/>
            <a:ext cx="3160467" cy="4161912"/>
          </a:xfrm>
          <a:prstGeom prst="roundRect">
            <a:avLst>
              <a:gd name="adj" fmla="val 8138"/>
            </a:avLst>
          </a:prstGeom>
          <a:gradFill>
            <a:gsLst>
              <a:gs pos="86000">
                <a:srgbClr val="0A05CE"/>
              </a:gs>
              <a:gs pos="0">
                <a:srgbClr val="4C7FDE"/>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randview"/>
              <a:ea typeface="+mn-ea"/>
              <a:cs typeface="+mn-cs"/>
            </a:endParaRPr>
          </a:p>
        </p:txBody>
      </p:sp>
      <p:sp>
        <p:nvSpPr>
          <p:cNvPr id="12" name="Rounded Rectangle 7">
            <a:extLst>
              <a:ext uri="{FF2B5EF4-FFF2-40B4-BE49-F238E27FC236}">
                <a16:creationId xmlns:a16="http://schemas.microsoft.com/office/drawing/2014/main" id="{47D5CCA9-BBAE-98B7-6599-8634BB500D82}"/>
              </a:ext>
            </a:extLst>
          </p:cNvPr>
          <p:cNvSpPr/>
          <p:nvPr/>
        </p:nvSpPr>
        <p:spPr>
          <a:xfrm>
            <a:off x="866193" y="1965006"/>
            <a:ext cx="3160467" cy="4161912"/>
          </a:xfrm>
          <a:prstGeom prst="roundRect">
            <a:avLst>
              <a:gd name="adj" fmla="val 8138"/>
            </a:avLst>
          </a:prstGeom>
          <a:gradFill>
            <a:gsLst>
              <a:gs pos="86000">
                <a:srgbClr val="0A05CE"/>
              </a:gs>
              <a:gs pos="0">
                <a:srgbClr val="4C7FDE"/>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randview"/>
              <a:ea typeface="+mn-ea"/>
              <a:cs typeface="+mn-cs"/>
            </a:endParaRPr>
          </a:p>
        </p:txBody>
      </p:sp>
      <p:grpSp>
        <p:nvGrpSpPr>
          <p:cNvPr id="21" name="Group 20">
            <a:extLst>
              <a:ext uri="{FF2B5EF4-FFF2-40B4-BE49-F238E27FC236}">
                <a16:creationId xmlns:a16="http://schemas.microsoft.com/office/drawing/2014/main" id="{3F02A628-1D0D-CCEB-0C25-01A3FDF0AD05}"/>
              </a:ext>
            </a:extLst>
          </p:cNvPr>
          <p:cNvGrpSpPr/>
          <p:nvPr/>
        </p:nvGrpSpPr>
        <p:grpSpPr>
          <a:xfrm>
            <a:off x="8342918" y="2531459"/>
            <a:ext cx="2852382" cy="2937090"/>
            <a:chOff x="8177043" y="2220126"/>
            <a:chExt cx="2852382" cy="2937090"/>
          </a:xfrm>
          <a:solidFill>
            <a:srgbClr val="100FCF"/>
          </a:solidFill>
        </p:grpSpPr>
        <p:pic>
          <p:nvPicPr>
            <p:cNvPr id="23" name="Graphic 22">
              <a:extLst>
                <a:ext uri="{FF2B5EF4-FFF2-40B4-BE49-F238E27FC236}">
                  <a16:creationId xmlns:a16="http://schemas.microsoft.com/office/drawing/2014/main" id="{1968EFA6-6859-D8C4-FF68-255E002FCE3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202474" y="2220126"/>
              <a:ext cx="801521" cy="1102091"/>
            </a:xfrm>
            <a:prstGeom prst="rect">
              <a:avLst/>
            </a:prstGeom>
          </p:spPr>
        </p:pic>
        <p:sp>
          <p:nvSpPr>
            <p:cNvPr id="24" name="Text Placeholder 10">
              <a:extLst>
                <a:ext uri="{FF2B5EF4-FFF2-40B4-BE49-F238E27FC236}">
                  <a16:creationId xmlns:a16="http://schemas.microsoft.com/office/drawing/2014/main" id="{AAE71CD4-45A5-EBC7-F9C7-6A2E0EDB06DD}"/>
                </a:ext>
              </a:extLst>
            </p:cNvPr>
            <p:cNvSpPr txBox="1">
              <a:spLocks/>
            </p:cNvSpPr>
            <p:nvPr/>
          </p:nvSpPr>
          <p:spPr>
            <a:xfrm>
              <a:off x="8177043" y="3951110"/>
              <a:ext cx="2852382" cy="1206106"/>
            </a:xfrm>
            <a:prstGeom prst="rect">
              <a:avLst/>
            </a:prstGeom>
            <a:noFill/>
          </p:spPr>
          <p:txBody>
            <a:bodyPr vert="horz" lIns="0" tIns="0" rIns="0" bIns="0" rtlCol="0">
              <a:noAutofit/>
            </a:bodyPr>
            <a:lstStyle>
              <a:lvl1pPr marL="177800" indent="-177800"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1pPr>
              <a:lvl2pPr marL="287338" indent="-109538"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2pPr>
              <a:lvl3pPr marL="465138" indent="-177800"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3pPr>
              <a:lvl4pPr marL="635000" indent="-169863"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4pPr>
              <a:lvl5pPr marL="803275" indent="-168275"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FFFFFF"/>
                  </a:solidFill>
                  <a:effectLst/>
                  <a:uLnTx/>
                  <a:uFillTx/>
                  <a:latin typeface="Grandview"/>
                  <a:ea typeface="+mn-ea"/>
                  <a:cs typeface="+mn-cs"/>
                </a:rPr>
                <a:t>Navigating Complex Decision Journeys To</a:t>
              </a:r>
              <a:br>
                <a:rPr kumimoji="0" lang="en-US" sz="1800" b="1" i="0" u="none" strike="noStrike" kern="1200" cap="none" spc="0" normalizeH="0" baseline="0" noProof="0">
                  <a:ln>
                    <a:noFill/>
                  </a:ln>
                  <a:solidFill>
                    <a:srgbClr val="FFFFFF"/>
                  </a:solidFill>
                  <a:effectLst/>
                  <a:uLnTx/>
                  <a:uFillTx/>
                  <a:latin typeface="Grandview"/>
                  <a:ea typeface="+mn-ea"/>
                  <a:cs typeface="+mn-cs"/>
                </a:rPr>
              </a:br>
              <a:r>
                <a:rPr kumimoji="0" lang="en-US" sz="1800" b="1" i="0" u="none" strike="noStrike" kern="1200" cap="none" spc="0" normalizeH="0" baseline="0" noProof="0">
                  <a:ln>
                    <a:noFill/>
                  </a:ln>
                  <a:solidFill>
                    <a:srgbClr val="FFFFFF"/>
                  </a:solidFill>
                  <a:effectLst/>
                  <a:uLnTx/>
                  <a:uFillTx/>
                  <a:latin typeface="Grandview"/>
                  <a:ea typeface="+mn-ea"/>
                  <a:cs typeface="+mn-cs"/>
                </a:rPr>
                <a:t> </a:t>
              </a:r>
              <a:r>
                <a:rPr kumimoji="0" lang="en-US" sz="2400" b="1" i="0" u="none" strike="noStrike" kern="1200" cap="none" spc="0" normalizeH="0" baseline="0" noProof="0">
                  <a:ln>
                    <a:noFill/>
                  </a:ln>
                  <a:solidFill>
                    <a:srgbClr val="FFFFFF"/>
                  </a:solidFill>
                  <a:effectLst/>
                  <a:uLnTx/>
                  <a:uFillTx/>
                  <a:latin typeface="Grandview"/>
                  <a:ea typeface="+mn-ea"/>
                  <a:cs typeface="+mn-cs"/>
                </a:rPr>
                <a:t>Build Customer </a:t>
              </a:r>
              <a:br>
                <a:rPr kumimoji="0" lang="en-US" sz="2400" b="1" i="0" u="none" strike="noStrike" kern="1200" cap="none" spc="0" normalizeH="0" baseline="0" noProof="0">
                  <a:ln>
                    <a:noFill/>
                  </a:ln>
                  <a:solidFill>
                    <a:srgbClr val="FFFFFF"/>
                  </a:solidFill>
                  <a:effectLst/>
                  <a:uLnTx/>
                  <a:uFillTx/>
                  <a:latin typeface="Grandview"/>
                  <a:ea typeface="+mn-ea"/>
                  <a:cs typeface="+mn-cs"/>
                </a:rPr>
              </a:br>
              <a:r>
                <a:rPr kumimoji="0" lang="en-US" sz="2400" b="1" i="0" u="none" strike="noStrike" kern="1200" cap="none" spc="0" normalizeH="0" baseline="0" noProof="0">
                  <a:ln>
                    <a:noFill/>
                  </a:ln>
                  <a:solidFill>
                    <a:srgbClr val="FFFFFF"/>
                  </a:solidFill>
                  <a:effectLst/>
                  <a:uLnTx/>
                  <a:uFillTx/>
                  <a:latin typeface="Grandview"/>
                  <a:ea typeface="+mn-ea"/>
                  <a:cs typeface="+mn-cs"/>
                </a:rPr>
                <a:t>Lifetime Value</a:t>
              </a:r>
            </a:p>
          </p:txBody>
        </p:sp>
      </p:grpSp>
      <p:grpSp>
        <p:nvGrpSpPr>
          <p:cNvPr id="25" name="Group 24">
            <a:extLst>
              <a:ext uri="{FF2B5EF4-FFF2-40B4-BE49-F238E27FC236}">
                <a16:creationId xmlns:a16="http://schemas.microsoft.com/office/drawing/2014/main" id="{7983295A-904F-B362-AC26-89AD9E268E28}"/>
              </a:ext>
            </a:extLst>
          </p:cNvPr>
          <p:cNvGrpSpPr/>
          <p:nvPr/>
        </p:nvGrpSpPr>
        <p:grpSpPr>
          <a:xfrm>
            <a:off x="1146244" y="2526802"/>
            <a:ext cx="2613186" cy="2816609"/>
            <a:chOff x="1221842" y="2215469"/>
            <a:chExt cx="2613186" cy="2816609"/>
          </a:xfrm>
          <a:solidFill>
            <a:srgbClr val="100FCF"/>
          </a:solidFill>
        </p:grpSpPr>
        <p:sp>
          <p:nvSpPr>
            <p:cNvPr id="26" name="Text Placeholder 10">
              <a:extLst>
                <a:ext uri="{FF2B5EF4-FFF2-40B4-BE49-F238E27FC236}">
                  <a16:creationId xmlns:a16="http://schemas.microsoft.com/office/drawing/2014/main" id="{A97262C0-41A3-11A3-DCE0-8C05D5CE0061}"/>
                </a:ext>
              </a:extLst>
            </p:cNvPr>
            <p:cNvSpPr txBox="1">
              <a:spLocks/>
            </p:cNvSpPr>
            <p:nvPr/>
          </p:nvSpPr>
          <p:spPr>
            <a:xfrm>
              <a:off x="1221842" y="4076248"/>
              <a:ext cx="2613186" cy="955830"/>
            </a:xfrm>
            <a:prstGeom prst="rect">
              <a:avLst/>
            </a:prstGeom>
            <a:noFill/>
          </p:spPr>
          <p:txBody>
            <a:bodyPr vert="horz" lIns="0" tIns="0" rIns="0" bIns="0" rtlCol="0" anchor="t">
              <a:noAutofit/>
            </a:bodyPr>
            <a:lstStyle>
              <a:lvl1pPr marL="177800" indent="-177800"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1pPr>
              <a:lvl2pPr marL="287338" indent="-109538"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2pPr>
              <a:lvl3pPr marL="465138" indent="-177800"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3pPr>
              <a:lvl4pPr marL="635000" indent="-169863"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4pPr>
              <a:lvl5pPr marL="803275" indent="-168275"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FFFFFF"/>
                  </a:solidFill>
                  <a:effectLst/>
                  <a:uLnTx/>
                  <a:uFillTx/>
                  <a:latin typeface="Grandview"/>
                  <a:ea typeface="+mn-ea"/>
                  <a:cs typeface="+mn-cs"/>
                </a:rPr>
                <a:t>Determining the right </a:t>
              </a:r>
              <a:r>
                <a:rPr kumimoji="0" lang="en-US" sz="2400" b="1" i="0" u="none" strike="noStrike" kern="1200" cap="none" spc="0" normalizeH="0" baseline="0" noProof="0">
                  <a:ln>
                    <a:noFill/>
                  </a:ln>
                  <a:solidFill>
                    <a:srgbClr val="FFFFFF"/>
                  </a:solidFill>
                  <a:effectLst/>
                  <a:uLnTx/>
                  <a:uFillTx/>
                  <a:latin typeface="Grandview"/>
                  <a:ea typeface="+mn-ea"/>
                  <a:cs typeface="+mn-cs"/>
                </a:rPr>
                <a:t>“Business Decision </a:t>
              </a:r>
              <a:br>
                <a:rPr kumimoji="0" lang="en-US" sz="2400" b="1" i="0" u="none" strike="noStrike" kern="1200" cap="none" spc="0" normalizeH="0" baseline="0" noProof="0">
                  <a:ln>
                    <a:noFill/>
                  </a:ln>
                  <a:solidFill>
                    <a:srgbClr val="FFFFFF"/>
                  </a:solidFill>
                  <a:effectLst/>
                  <a:uLnTx/>
                  <a:uFillTx/>
                  <a:latin typeface="Grandview"/>
                  <a:ea typeface="+mn-ea"/>
                  <a:cs typeface="+mn-cs"/>
                </a:rPr>
              </a:br>
              <a:r>
                <a:rPr kumimoji="0" lang="en-US" sz="2400" b="1" i="0" u="none" strike="noStrike" kern="1200" cap="none" spc="0" normalizeH="0" baseline="0" noProof="0">
                  <a:ln>
                    <a:noFill/>
                  </a:ln>
                  <a:solidFill>
                    <a:srgbClr val="FFFFFF"/>
                  </a:solidFill>
                  <a:effectLst/>
                  <a:uLnTx/>
                  <a:uFillTx/>
                  <a:latin typeface="Grandview"/>
                  <a:ea typeface="+mn-ea"/>
                  <a:cs typeface="+mn-cs"/>
                </a:rPr>
                <a:t>Maker” Targets</a:t>
              </a:r>
            </a:p>
          </p:txBody>
        </p:sp>
        <p:pic>
          <p:nvPicPr>
            <p:cNvPr id="27" name="Graphic 26">
              <a:extLst>
                <a:ext uri="{FF2B5EF4-FFF2-40B4-BE49-F238E27FC236}">
                  <a16:creationId xmlns:a16="http://schemas.microsoft.com/office/drawing/2014/main" id="{294EE52B-E5C0-55CF-9327-D3D456667DF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941860" y="2215469"/>
              <a:ext cx="1173150" cy="1111405"/>
            </a:xfrm>
            <a:prstGeom prst="rect">
              <a:avLst/>
            </a:prstGeom>
          </p:spPr>
        </p:pic>
      </p:grpSp>
      <p:grpSp>
        <p:nvGrpSpPr>
          <p:cNvPr id="28" name="Group 27">
            <a:extLst>
              <a:ext uri="{FF2B5EF4-FFF2-40B4-BE49-F238E27FC236}">
                <a16:creationId xmlns:a16="http://schemas.microsoft.com/office/drawing/2014/main" id="{417794A6-20FF-6160-F1F7-1E08CBD11CB4}"/>
              </a:ext>
            </a:extLst>
          </p:cNvPr>
          <p:cNvGrpSpPr/>
          <p:nvPr/>
        </p:nvGrpSpPr>
        <p:grpSpPr>
          <a:xfrm>
            <a:off x="5057860" y="2488972"/>
            <a:ext cx="2115558" cy="3162457"/>
            <a:chOff x="5002569" y="2177639"/>
            <a:chExt cx="2115558" cy="3162457"/>
          </a:xfrm>
          <a:solidFill>
            <a:srgbClr val="100FCF"/>
          </a:solidFill>
        </p:grpSpPr>
        <p:sp>
          <p:nvSpPr>
            <p:cNvPr id="29" name="Text Placeholder 10">
              <a:extLst>
                <a:ext uri="{FF2B5EF4-FFF2-40B4-BE49-F238E27FC236}">
                  <a16:creationId xmlns:a16="http://schemas.microsoft.com/office/drawing/2014/main" id="{F9469CA1-5B1A-0B1B-E4DE-B66AD8E46FDC}"/>
                </a:ext>
              </a:extLst>
            </p:cNvPr>
            <p:cNvSpPr txBox="1">
              <a:spLocks/>
            </p:cNvSpPr>
            <p:nvPr/>
          </p:nvSpPr>
          <p:spPr>
            <a:xfrm>
              <a:off x="5002569" y="3768230"/>
              <a:ext cx="2115558" cy="1571866"/>
            </a:xfrm>
            <a:prstGeom prst="rect">
              <a:avLst/>
            </a:prstGeom>
            <a:noFill/>
          </p:spPr>
          <p:txBody>
            <a:bodyPr vert="horz" lIns="0" tIns="0" rIns="0" bIns="0" rtlCol="0" anchor="t">
              <a:noAutofit/>
            </a:bodyPr>
            <a:lstStyle>
              <a:lvl1pPr marL="177800" indent="-177800"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1pPr>
              <a:lvl2pPr marL="287338" indent="-109538"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2pPr>
              <a:lvl3pPr marL="465138" indent="-177800"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3pPr>
              <a:lvl4pPr marL="635000" indent="-169863"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4pPr>
              <a:lvl5pPr marL="803275" indent="-168275"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FFFF"/>
                  </a:solidFill>
                  <a:effectLst/>
                  <a:uLnTx/>
                  <a:uFillTx/>
                  <a:latin typeface="Grandview"/>
                  <a:ea typeface="+mn-ea"/>
                  <a:cs typeface="+mn-cs"/>
                </a:rPr>
                <a:t>Finding the </a:t>
              </a: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FFFF"/>
                  </a:solidFill>
                  <a:effectLst/>
                  <a:uLnTx/>
                  <a:uFillTx/>
                  <a:latin typeface="Grandview"/>
                  <a:ea typeface="+mn-ea"/>
                  <a:cs typeface="+mn-cs"/>
                </a:rPr>
                <a:t>Balance Between </a:t>
              </a:r>
              <a:br>
                <a:rPr kumimoji="0" lang="en-US" sz="1800" b="1" i="0" u="none" strike="noStrike" kern="1200" cap="none" spc="0" normalizeH="0" baseline="0" noProof="0" dirty="0">
                  <a:ln>
                    <a:noFill/>
                  </a:ln>
                  <a:solidFill>
                    <a:srgbClr val="BF005E"/>
                  </a:solidFill>
                  <a:effectLst/>
                  <a:uLnTx/>
                  <a:uFillTx/>
                  <a:latin typeface="Grandview"/>
                  <a:ea typeface="+mn-ea"/>
                  <a:cs typeface="+mn-cs"/>
                </a:rPr>
              </a:br>
              <a:r>
                <a:rPr kumimoji="0" lang="en-US" sz="2400" b="1" i="0" u="none" strike="noStrike" kern="1200" cap="none" spc="0" normalizeH="0" baseline="0" noProof="0" dirty="0">
                  <a:ln>
                    <a:noFill/>
                  </a:ln>
                  <a:solidFill>
                    <a:srgbClr val="FFFFFF"/>
                  </a:solidFill>
                  <a:effectLst/>
                  <a:uLnTx/>
                  <a:uFillTx/>
                  <a:latin typeface="Grandview"/>
                  <a:ea typeface="+mn-ea"/>
                  <a:cs typeface="+mn-cs"/>
                </a:rPr>
                <a:t>Brand &amp; Performance Strategies</a:t>
              </a:r>
            </a:p>
          </p:txBody>
        </p:sp>
        <p:pic>
          <p:nvPicPr>
            <p:cNvPr id="30" name="Graphic 29" descr="Seesaw outline">
              <a:extLst>
                <a:ext uri="{FF2B5EF4-FFF2-40B4-BE49-F238E27FC236}">
                  <a16:creationId xmlns:a16="http://schemas.microsoft.com/office/drawing/2014/main" id="{258DAA09-35AC-B46C-9705-450618A0C57E}"/>
                </a:ext>
              </a:extLst>
            </p:cNvPr>
            <p:cNvPicPr>
              <a:picLocks noChangeAspect="1"/>
            </p:cNvPicPr>
            <p:nvPr/>
          </p:nvPicPr>
          <p:blipFill rotWithShape="1">
            <a:blip>
              <a:extLst>
                <a:ext uri="{28A0092B-C50C-407E-A947-70E740481C1C}">
                  <a14:useLocalDpi xmlns:a14="http://schemas.microsoft.com/office/drawing/2010/main" val="0"/>
                </a:ext>
                <a:ext uri="{96DAC541-7B7A-43D3-8B79-37D633B846F1}">
                  <asvg:svgBlip xmlns:asvg="http://schemas.microsoft.com/office/drawing/2016/SVG/main" r:embed="rId5"/>
                </a:ext>
              </a:extLst>
            </a:blip>
            <a:srcRect t="20109" b="19916"/>
            <a:stretch/>
          </p:blipFill>
          <p:spPr>
            <a:xfrm>
              <a:off x="5070725" y="2177639"/>
              <a:ext cx="1979246" cy="1187065"/>
            </a:xfrm>
            <a:prstGeom prst="rect">
              <a:avLst/>
            </a:prstGeom>
          </p:spPr>
        </p:pic>
      </p:grpSp>
    </p:spTree>
    <p:extLst>
      <p:ext uri="{BB962C8B-B14F-4D97-AF65-F5344CB8AC3E}">
        <p14:creationId xmlns:p14="http://schemas.microsoft.com/office/powerpoint/2010/main" val="311375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E3117-80BD-D94F-01CC-A16B63E1F578}"/>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3079003-2F4D-52B6-5E97-6CEC428FC7B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4C2C2-D810-4C4F-B43D-1CC8DBDFC0E5}" type="slidenum">
              <a:rPr kumimoji="0" lang="en-US" sz="700" b="0" i="0" u="none" strike="noStrike" kern="1200" cap="none" spc="0" normalizeH="0" baseline="0" noProof="0" smtClean="0">
                <a:ln>
                  <a:noFill/>
                </a:ln>
                <a:solidFill>
                  <a:srgbClr val="000000"/>
                </a:solidFill>
                <a:effectLst/>
                <a:uLnTx/>
                <a:uFillTx/>
                <a:latin typeface="Grandview"/>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700" b="0" i="0" u="none" strike="noStrike" kern="1200" cap="none" spc="0" normalizeH="0" baseline="0" noProof="0">
              <a:ln>
                <a:noFill/>
              </a:ln>
              <a:solidFill>
                <a:srgbClr val="000000"/>
              </a:solidFill>
              <a:effectLst/>
              <a:uLnTx/>
              <a:uFillTx/>
              <a:latin typeface="Grandview"/>
              <a:ea typeface="+mn-ea"/>
              <a:cs typeface="+mn-cs"/>
            </a:endParaRPr>
          </a:p>
        </p:txBody>
      </p:sp>
      <p:sp>
        <p:nvSpPr>
          <p:cNvPr id="26" name="Rounded Rectangle 7">
            <a:extLst>
              <a:ext uri="{FF2B5EF4-FFF2-40B4-BE49-F238E27FC236}">
                <a16:creationId xmlns:a16="http://schemas.microsoft.com/office/drawing/2014/main" id="{BF5CC4F3-036D-FC17-906C-D8789AD5363F}"/>
              </a:ext>
            </a:extLst>
          </p:cNvPr>
          <p:cNvSpPr/>
          <p:nvPr/>
        </p:nvSpPr>
        <p:spPr>
          <a:xfrm>
            <a:off x="0" y="-1"/>
            <a:ext cx="4953000" cy="6858001"/>
          </a:xfrm>
          <a:prstGeom prst="roundRect">
            <a:avLst>
              <a:gd name="adj" fmla="val 0"/>
            </a:avLst>
          </a:prstGeom>
          <a:gradFill>
            <a:gsLst>
              <a:gs pos="86000">
                <a:srgbClr val="0A05CE"/>
              </a:gs>
              <a:gs pos="0">
                <a:srgbClr val="4C7FDE"/>
              </a:gs>
            </a:gsLst>
            <a:lin ang="3000000" scaled="0"/>
          </a:gradFill>
          <a:ln w="12700" cap="flat" cmpd="sng" algn="ctr">
            <a:noFill/>
            <a:prstDash val="solid"/>
            <a:miter lim="800000"/>
          </a:ln>
          <a:effectLst/>
        </p:spPr>
        <p:txBody>
          <a:bodyPr lIns="274320" rIns="27432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Grandview"/>
              <a:ea typeface="+mn-ea"/>
              <a:cs typeface="+mn-cs"/>
            </a:endParaRPr>
          </a:p>
        </p:txBody>
      </p:sp>
      <p:sp>
        <p:nvSpPr>
          <p:cNvPr id="27" name="Title 1">
            <a:extLst>
              <a:ext uri="{FF2B5EF4-FFF2-40B4-BE49-F238E27FC236}">
                <a16:creationId xmlns:a16="http://schemas.microsoft.com/office/drawing/2014/main" id="{5256AC87-5903-4124-292E-704C9883F56D}"/>
              </a:ext>
            </a:extLst>
          </p:cNvPr>
          <p:cNvSpPr txBox="1">
            <a:spLocks/>
          </p:cNvSpPr>
          <p:nvPr/>
        </p:nvSpPr>
        <p:spPr>
          <a:xfrm>
            <a:off x="817414" y="834162"/>
            <a:ext cx="3227798" cy="971062"/>
          </a:xfrm>
          <a:prstGeom prst="rect">
            <a:avLst/>
          </a:prstGeom>
        </p:spPr>
        <p:txBody>
          <a:bodyPr vert="horz" lIns="0" tIns="0" rIns="0" bIns="0" rtlCol="0" anchor="t" anchorCtr="0">
            <a:noAutofit/>
          </a:bodyPr>
          <a:lstStyle>
            <a:lvl1pPr algn="l" defTabSz="914400" rtl="0" eaLnBrk="1" latinLnBrk="0" hangingPunct="1">
              <a:lnSpc>
                <a:spcPct val="80000"/>
              </a:lnSpc>
              <a:spcBef>
                <a:spcPct val="0"/>
              </a:spcBef>
              <a:buNone/>
              <a:defRPr sz="2800" b="1" kern="1200" spc="-100" baseline="0">
                <a:solidFill>
                  <a:schemeClr val="bg1"/>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2800" b="1" i="0" u="none" strike="noStrike" kern="1200" cap="none" spc="-100" normalizeH="0" baseline="0" noProof="0" dirty="0">
                <a:ln>
                  <a:noFill/>
                </a:ln>
                <a:solidFill>
                  <a:srgbClr val="FFFFFF"/>
                </a:solidFill>
                <a:effectLst/>
                <a:uLnTx/>
                <a:uFillTx/>
                <a:latin typeface="Grandview"/>
                <a:ea typeface="+mj-ea"/>
                <a:cs typeface="+mj-cs"/>
              </a:rPr>
              <a:t>Determining the right “Business Decision Maker” targets</a:t>
            </a:r>
          </a:p>
        </p:txBody>
      </p:sp>
      <p:sp>
        <p:nvSpPr>
          <p:cNvPr id="28" name="TextBox 27">
            <a:extLst>
              <a:ext uri="{FF2B5EF4-FFF2-40B4-BE49-F238E27FC236}">
                <a16:creationId xmlns:a16="http://schemas.microsoft.com/office/drawing/2014/main" id="{CD814436-1041-DC8C-9EB8-C78E688EFB61}"/>
              </a:ext>
            </a:extLst>
          </p:cNvPr>
          <p:cNvSpPr txBox="1"/>
          <p:nvPr/>
        </p:nvSpPr>
        <p:spPr>
          <a:xfrm>
            <a:off x="817414" y="2043710"/>
            <a:ext cx="3757796" cy="138499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Grandview"/>
                <a:ea typeface="+mn-ea"/>
                <a:cs typeface="+mn-cs"/>
              </a:rPr>
              <a:t>In this changing landscape, decision-making stakeholders are moving targets consisting of different types of employees coming together in a matrix</a:t>
            </a:r>
          </a:p>
        </p:txBody>
      </p:sp>
      <p:grpSp>
        <p:nvGrpSpPr>
          <p:cNvPr id="29" name="Group 28">
            <a:extLst>
              <a:ext uri="{FF2B5EF4-FFF2-40B4-BE49-F238E27FC236}">
                <a16:creationId xmlns:a16="http://schemas.microsoft.com/office/drawing/2014/main" id="{03183600-025E-B853-5613-1ACD84BFD007}"/>
              </a:ext>
            </a:extLst>
          </p:cNvPr>
          <p:cNvGrpSpPr/>
          <p:nvPr/>
        </p:nvGrpSpPr>
        <p:grpSpPr>
          <a:xfrm>
            <a:off x="7485968" y="2684192"/>
            <a:ext cx="2287364" cy="2287364"/>
            <a:chOff x="7015397" y="3075072"/>
            <a:chExt cx="2287364" cy="2287364"/>
          </a:xfrm>
          <a:solidFill>
            <a:srgbClr val="100FCF"/>
          </a:solidFill>
        </p:grpSpPr>
        <p:sp>
          <p:nvSpPr>
            <p:cNvPr id="30" name="Oval 29">
              <a:extLst>
                <a:ext uri="{FF2B5EF4-FFF2-40B4-BE49-F238E27FC236}">
                  <a16:creationId xmlns:a16="http://schemas.microsoft.com/office/drawing/2014/main" id="{5B1B4CCA-AB08-8811-71DB-0CF8C2CADEEE}"/>
                </a:ext>
              </a:extLst>
            </p:cNvPr>
            <p:cNvSpPr/>
            <p:nvPr/>
          </p:nvSpPr>
          <p:spPr>
            <a:xfrm>
              <a:off x="7155227" y="3214902"/>
              <a:ext cx="2007704" cy="2007704"/>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Grandview"/>
                <a:ea typeface="+mn-ea"/>
                <a:cs typeface="+mn-cs"/>
              </a:endParaRPr>
            </a:p>
          </p:txBody>
        </p:sp>
        <p:cxnSp>
          <p:nvCxnSpPr>
            <p:cNvPr id="31" name="Straight Connector 30">
              <a:extLst>
                <a:ext uri="{FF2B5EF4-FFF2-40B4-BE49-F238E27FC236}">
                  <a16:creationId xmlns:a16="http://schemas.microsoft.com/office/drawing/2014/main" id="{7BE1378C-F708-1A15-B5A2-3C0A152822AE}"/>
                </a:ext>
              </a:extLst>
            </p:cNvPr>
            <p:cNvCxnSpPr>
              <a:cxnSpLocks/>
            </p:cNvCxnSpPr>
            <p:nvPr/>
          </p:nvCxnSpPr>
          <p:spPr>
            <a:xfrm>
              <a:off x="7015397" y="3075072"/>
              <a:ext cx="2287364" cy="2287364"/>
            </a:xfrm>
            <a:prstGeom prst="line">
              <a:avLst/>
            </a:prstGeom>
            <a:grpFill/>
            <a:ln w="19050" cap="flat" cmpd="sng" algn="ctr">
              <a:solidFill>
                <a:srgbClr val="100FCF"/>
              </a:solidFill>
              <a:prstDash val="solid"/>
              <a:miter lim="800000"/>
            </a:ln>
            <a:effectLst/>
          </p:spPr>
        </p:cxnSp>
        <p:cxnSp>
          <p:nvCxnSpPr>
            <p:cNvPr id="32" name="Straight Connector 31">
              <a:extLst>
                <a:ext uri="{FF2B5EF4-FFF2-40B4-BE49-F238E27FC236}">
                  <a16:creationId xmlns:a16="http://schemas.microsoft.com/office/drawing/2014/main" id="{9E7BF9BF-D272-0C41-2120-DD3BF25FF25D}"/>
                </a:ext>
              </a:extLst>
            </p:cNvPr>
            <p:cNvCxnSpPr>
              <a:cxnSpLocks/>
            </p:cNvCxnSpPr>
            <p:nvPr/>
          </p:nvCxnSpPr>
          <p:spPr>
            <a:xfrm flipH="1">
              <a:off x="7015397" y="3075072"/>
              <a:ext cx="2287364" cy="2287364"/>
            </a:xfrm>
            <a:prstGeom prst="line">
              <a:avLst/>
            </a:prstGeom>
            <a:grpFill/>
            <a:ln w="19050" cap="flat" cmpd="sng" algn="ctr">
              <a:solidFill>
                <a:srgbClr val="100FCF"/>
              </a:solidFill>
              <a:prstDash val="solid"/>
              <a:miter lim="800000"/>
            </a:ln>
            <a:effectLst/>
          </p:spPr>
        </p:cxnSp>
        <p:cxnSp>
          <p:nvCxnSpPr>
            <p:cNvPr id="33" name="Straight Connector 32">
              <a:extLst>
                <a:ext uri="{FF2B5EF4-FFF2-40B4-BE49-F238E27FC236}">
                  <a16:creationId xmlns:a16="http://schemas.microsoft.com/office/drawing/2014/main" id="{5123360D-BD30-7315-E526-90DE16EFEDA9}"/>
                </a:ext>
              </a:extLst>
            </p:cNvPr>
            <p:cNvCxnSpPr>
              <a:cxnSpLocks/>
            </p:cNvCxnSpPr>
            <p:nvPr/>
          </p:nvCxnSpPr>
          <p:spPr>
            <a:xfrm rot="2700000" flipH="1">
              <a:off x="7015397" y="3075072"/>
              <a:ext cx="2287364" cy="2287364"/>
            </a:xfrm>
            <a:prstGeom prst="line">
              <a:avLst/>
            </a:prstGeom>
            <a:grpFill/>
            <a:ln w="19050" cap="flat" cmpd="sng" algn="ctr">
              <a:solidFill>
                <a:srgbClr val="100FCF"/>
              </a:solidFill>
              <a:prstDash val="solid"/>
              <a:miter lim="800000"/>
            </a:ln>
            <a:effectLst/>
          </p:spPr>
        </p:cxnSp>
      </p:grpSp>
      <p:sp>
        <p:nvSpPr>
          <p:cNvPr id="34" name="TextBox 33">
            <a:extLst>
              <a:ext uri="{FF2B5EF4-FFF2-40B4-BE49-F238E27FC236}">
                <a16:creationId xmlns:a16="http://schemas.microsoft.com/office/drawing/2014/main" id="{BC9E20C9-D10E-15D6-4BCA-E06FCFD46E37}"/>
              </a:ext>
            </a:extLst>
          </p:cNvPr>
          <p:cNvSpPr txBox="1"/>
          <p:nvPr/>
        </p:nvSpPr>
        <p:spPr>
          <a:xfrm>
            <a:off x="5290855" y="2466375"/>
            <a:ext cx="1577083" cy="369332"/>
          </a:xfrm>
          <a:prstGeom prst="rect">
            <a:avLst/>
          </a:prstGeom>
          <a:noFill/>
        </p:spPr>
        <p:txBody>
          <a:bodyPr wrap="square" lIns="91440" rIns="9144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Grandview"/>
                <a:ea typeface="+mn-ea"/>
                <a:cs typeface="Arial" panose="020B0604020202020204" pitchFamily="34" charset="0"/>
              </a:rPr>
              <a:t>Gatekeepers</a:t>
            </a:r>
          </a:p>
        </p:txBody>
      </p:sp>
      <p:pic>
        <p:nvPicPr>
          <p:cNvPr id="35" name="Picture 34" descr="Shape&#10;&#10;Description automatically generated with low confidence">
            <a:extLst>
              <a:ext uri="{FF2B5EF4-FFF2-40B4-BE49-F238E27FC236}">
                <a16:creationId xmlns:a16="http://schemas.microsoft.com/office/drawing/2014/main" id="{A7ECE21C-ED78-549D-81DA-8A3449F56903}"/>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t="4223" b="21252"/>
          <a:stretch/>
        </p:blipFill>
        <p:spPr>
          <a:xfrm>
            <a:off x="6748711" y="2359758"/>
            <a:ext cx="737257" cy="549437"/>
          </a:xfrm>
          <a:prstGeom prst="rect">
            <a:avLst/>
          </a:prstGeom>
          <a:noFill/>
        </p:spPr>
      </p:pic>
      <p:sp>
        <p:nvSpPr>
          <p:cNvPr id="36" name="TextBox 35">
            <a:extLst>
              <a:ext uri="{FF2B5EF4-FFF2-40B4-BE49-F238E27FC236}">
                <a16:creationId xmlns:a16="http://schemas.microsoft.com/office/drawing/2014/main" id="{F03402F7-B74E-91BC-1D7B-3EBCCDEB9FBE}"/>
              </a:ext>
            </a:extLst>
          </p:cNvPr>
          <p:cNvSpPr txBox="1"/>
          <p:nvPr/>
        </p:nvSpPr>
        <p:spPr>
          <a:xfrm>
            <a:off x="10406270" y="2466374"/>
            <a:ext cx="1685406" cy="369332"/>
          </a:xfrm>
          <a:prstGeom prst="rect">
            <a:avLst/>
          </a:prstGeom>
          <a:noFill/>
        </p:spPr>
        <p:txBody>
          <a:bodyPr wrap="square" lIns="91440" rIns="9144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Grandview"/>
                <a:ea typeface="+mn-ea"/>
                <a:cs typeface="Arial" panose="020B0604020202020204" pitchFamily="34" charset="0"/>
              </a:rPr>
              <a:t>Procurement</a:t>
            </a:r>
          </a:p>
        </p:txBody>
      </p:sp>
      <p:pic>
        <p:nvPicPr>
          <p:cNvPr id="37" name="Picture 36" descr="Shape&#10;&#10;Description automatically generated with low confidence">
            <a:extLst>
              <a:ext uri="{FF2B5EF4-FFF2-40B4-BE49-F238E27FC236}">
                <a16:creationId xmlns:a16="http://schemas.microsoft.com/office/drawing/2014/main" id="{822FB8EB-91F8-2E80-E571-A5F8CA07D35A}"/>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100000"/>
                    </a14:imgEffect>
                  </a14:imgLayer>
                </a14:imgProps>
              </a:ext>
            </a:extLst>
          </a:blip>
          <a:srcRect b="14346"/>
          <a:stretch/>
        </p:blipFill>
        <p:spPr>
          <a:xfrm>
            <a:off x="6331484" y="3521216"/>
            <a:ext cx="716040" cy="613316"/>
          </a:xfrm>
          <a:prstGeom prst="rect">
            <a:avLst/>
          </a:prstGeom>
          <a:noFill/>
        </p:spPr>
      </p:pic>
      <p:sp>
        <p:nvSpPr>
          <p:cNvPr id="38" name="TextBox 37">
            <a:extLst>
              <a:ext uri="{FF2B5EF4-FFF2-40B4-BE49-F238E27FC236}">
                <a16:creationId xmlns:a16="http://schemas.microsoft.com/office/drawing/2014/main" id="{1E3C8402-7A0E-F9B5-9ACD-75EB21EFF4B9}"/>
              </a:ext>
            </a:extLst>
          </p:cNvPr>
          <p:cNvSpPr txBox="1"/>
          <p:nvPr/>
        </p:nvSpPr>
        <p:spPr>
          <a:xfrm>
            <a:off x="4920640" y="3643209"/>
            <a:ext cx="1529856" cy="369332"/>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Grandview"/>
                <a:ea typeface="+mn-ea"/>
                <a:cs typeface="Arial" panose="020B0604020202020204" pitchFamily="34" charset="0"/>
              </a:rPr>
              <a:t>Influencers</a:t>
            </a:r>
          </a:p>
        </p:txBody>
      </p:sp>
      <p:pic>
        <p:nvPicPr>
          <p:cNvPr id="39" name="Picture 38" descr="Shape&#10;&#10;Description automatically generated with low confidence">
            <a:extLst>
              <a:ext uri="{FF2B5EF4-FFF2-40B4-BE49-F238E27FC236}">
                <a16:creationId xmlns:a16="http://schemas.microsoft.com/office/drawing/2014/main" id="{6A5731BD-2276-05F4-B5C8-E6C8FD610744}"/>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6038"/>
                    </a14:imgEffect>
                    <a14:imgEffect>
                      <a14:brightnessContrast bright="100000"/>
                    </a14:imgEffect>
                  </a14:imgLayer>
                </a14:imgProps>
              </a:ext>
            </a:extLst>
          </a:blip>
          <a:srcRect b="14346"/>
          <a:stretch/>
        </p:blipFill>
        <p:spPr>
          <a:xfrm>
            <a:off x="8155953" y="3072242"/>
            <a:ext cx="947394" cy="811480"/>
          </a:xfrm>
          <a:prstGeom prst="rect">
            <a:avLst/>
          </a:prstGeom>
          <a:solidFill>
            <a:srgbClr val="100FCF"/>
          </a:solidFill>
        </p:spPr>
      </p:pic>
      <p:sp>
        <p:nvSpPr>
          <p:cNvPr id="40" name="TextBox 39">
            <a:extLst>
              <a:ext uri="{FF2B5EF4-FFF2-40B4-BE49-F238E27FC236}">
                <a16:creationId xmlns:a16="http://schemas.microsoft.com/office/drawing/2014/main" id="{CEC449D2-FC14-97B8-AC48-EEF45121A3DE}"/>
              </a:ext>
            </a:extLst>
          </p:cNvPr>
          <p:cNvSpPr txBox="1"/>
          <p:nvPr/>
        </p:nvSpPr>
        <p:spPr>
          <a:xfrm>
            <a:off x="7917574" y="3863390"/>
            <a:ext cx="1478616" cy="584775"/>
          </a:xfrm>
          <a:prstGeom prst="rect">
            <a:avLst/>
          </a:prstGeom>
          <a:solidFill>
            <a:srgbClr val="100FC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Grandview"/>
                <a:ea typeface="+mn-ea"/>
                <a:cs typeface="Arial" panose="020B0604020202020204" pitchFamily="34" charset="0"/>
              </a:rPr>
              <a:t>Final Decision Maker</a:t>
            </a:r>
          </a:p>
        </p:txBody>
      </p:sp>
      <p:pic>
        <p:nvPicPr>
          <p:cNvPr id="41" name="Picture 40" descr="Shape&#10;&#10;Description automatically generated with low confidence">
            <a:extLst>
              <a:ext uri="{FF2B5EF4-FFF2-40B4-BE49-F238E27FC236}">
                <a16:creationId xmlns:a16="http://schemas.microsoft.com/office/drawing/2014/main" id="{E06FFCB5-EB50-2BEB-D5DD-3B9500FDD1F6}"/>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100000"/>
                    </a14:imgEffect>
                  </a14:imgLayer>
                </a14:imgProps>
              </a:ext>
            </a:extLst>
          </a:blip>
          <a:srcRect b="16483"/>
          <a:stretch/>
        </p:blipFill>
        <p:spPr>
          <a:xfrm>
            <a:off x="9799431" y="2359758"/>
            <a:ext cx="697539" cy="582564"/>
          </a:xfrm>
          <a:prstGeom prst="rect">
            <a:avLst/>
          </a:prstGeom>
          <a:noFill/>
        </p:spPr>
      </p:pic>
      <p:sp>
        <p:nvSpPr>
          <p:cNvPr id="42" name="TextBox 41">
            <a:extLst>
              <a:ext uri="{FF2B5EF4-FFF2-40B4-BE49-F238E27FC236}">
                <a16:creationId xmlns:a16="http://schemas.microsoft.com/office/drawing/2014/main" id="{43790591-C8DF-9E9E-3964-92E946F5F628}"/>
              </a:ext>
            </a:extLst>
          </p:cNvPr>
          <p:cNvSpPr txBox="1"/>
          <p:nvPr/>
        </p:nvSpPr>
        <p:spPr>
          <a:xfrm>
            <a:off x="6198394" y="4795377"/>
            <a:ext cx="576467" cy="369332"/>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Grandview"/>
                <a:ea typeface="+mn-ea"/>
                <a:cs typeface="Arial" panose="020B0604020202020204" pitchFamily="34" charset="0"/>
              </a:rPr>
              <a:t>IT</a:t>
            </a:r>
          </a:p>
        </p:txBody>
      </p:sp>
      <p:sp>
        <p:nvSpPr>
          <p:cNvPr id="43" name="TextBox 42">
            <a:extLst>
              <a:ext uri="{FF2B5EF4-FFF2-40B4-BE49-F238E27FC236}">
                <a16:creationId xmlns:a16="http://schemas.microsoft.com/office/drawing/2014/main" id="{F3872B59-8872-968E-0322-6CC5E316A979}"/>
              </a:ext>
            </a:extLst>
          </p:cNvPr>
          <p:cNvSpPr txBox="1"/>
          <p:nvPr/>
        </p:nvSpPr>
        <p:spPr>
          <a:xfrm>
            <a:off x="10944236" y="3521216"/>
            <a:ext cx="1040839" cy="64633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Grandview"/>
                <a:ea typeface="+mn-ea"/>
                <a:cs typeface="Arial" panose="020B0604020202020204" pitchFamily="34" charset="0"/>
              </a:rPr>
              <a:t>Product </a:t>
            </a:r>
            <a:br>
              <a:rPr kumimoji="0" lang="en-US" sz="1800" b="1" i="0" u="none" strike="noStrike" kern="1200" cap="none" spc="0" normalizeH="0" baseline="0" noProof="0">
                <a:ln>
                  <a:noFill/>
                </a:ln>
                <a:solidFill>
                  <a:srgbClr val="000000"/>
                </a:solidFill>
                <a:effectLst/>
                <a:uLnTx/>
                <a:uFillTx/>
                <a:latin typeface="Grandview"/>
                <a:ea typeface="+mn-ea"/>
                <a:cs typeface="Arial" panose="020B0604020202020204" pitchFamily="34" charset="0"/>
              </a:rPr>
            </a:br>
            <a:r>
              <a:rPr kumimoji="0" lang="en-US" sz="1800" b="1" i="0" u="none" strike="noStrike" kern="1200" cap="none" spc="0" normalizeH="0" baseline="0" noProof="0">
                <a:ln>
                  <a:noFill/>
                </a:ln>
                <a:solidFill>
                  <a:srgbClr val="000000"/>
                </a:solidFill>
                <a:effectLst/>
                <a:uLnTx/>
                <a:uFillTx/>
                <a:latin typeface="Grandview"/>
                <a:ea typeface="+mn-ea"/>
                <a:cs typeface="Arial" panose="020B0604020202020204" pitchFamily="34" charset="0"/>
              </a:rPr>
              <a:t>Users</a:t>
            </a:r>
          </a:p>
        </p:txBody>
      </p:sp>
      <p:sp>
        <p:nvSpPr>
          <p:cNvPr id="44" name="TextBox 43">
            <a:extLst>
              <a:ext uri="{FF2B5EF4-FFF2-40B4-BE49-F238E27FC236}">
                <a16:creationId xmlns:a16="http://schemas.microsoft.com/office/drawing/2014/main" id="{473336F3-9804-5899-564F-86FB104D8A4F}"/>
              </a:ext>
            </a:extLst>
          </p:cNvPr>
          <p:cNvSpPr txBox="1"/>
          <p:nvPr/>
        </p:nvSpPr>
        <p:spPr>
          <a:xfrm>
            <a:off x="10378761" y="4789742"/>
            <a:ext cx="1525548" cy="36933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Grandview"/>
                <a:ea typeface="+mn-ea"/>
                <a:cs typeface="Arial" panose="020B0604020202020204" pitchFamily="34" charset="0"/>
              </a:rPr>
              <a:t>Legal</a:t>
            </a:r>
          </a:p>
        </p:txBody>
      </p:sp>
      <p:pic>
        <p:nvPicPr>
          <p:cNvPr id="45" name="Graphic 44" descr="Programmer female outline">
            <a:extLst>
              <a:ext uri="{FF2B5EF4-FFF2-40B4-BE49-F238E27FC236}">
                <a16:creationId xmlns:a16="http://schemas.microsoft.com/office/drawing/2014/main" id="{63B5F5D1-8871-CFDE-8811-1B68CE5D2DB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325276" y="3499971"/>
            <a:ext cx="655807" cy="655807"/>
          </a:xfrm>
          <a:prstGeom prst="rect">
            <a:avLst/>
          </a:prstGeom>
        </p:spPr>
      </p:pic>
      <p:pic>
        <p:nvPicPr>
          <p:cNvPr id="46" name="Graphic 45" descr="USB outline">
            <a:extLst>
              <a:ext uri="{FF2B5EF4-FFF2-40B4-BE49-F238E27FC236}">
                <a16:creationId xmlns:a16="http://schemas.microsoft.com/office/drawing/2014/main" id="{13A5C4CD-9DFD-44EE-673C-2CA6A555569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827005" y="4688954"/>
            <a:ext cx="570907" cy="570907"/>
          </a:xfrm>
          <a:prstGeom prst="rect">
            <a:avLst/>
          </a:prstGeom>
        </p:spPr>
      </p:pic>
      <p:pic>
        <p:nvPicPr>
          <p:cNvPr id="47" name="Graphic 46" descr="Court outline">
            <a:extLst>
              <a:ext uri="{FF2B5EF4-FFF2-40B4-BE49-F238E27FC236}">
                <a16:creationId xmlns:a16="http://schemas.microsoft.com/office/drawing/2014/main" id="{41F6B04D-2452-F4C8-3B66-F0BC68683A6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850481" y="4676688"/>
            <a:ext cx="595439" cy="595439"/>
          </a:xfrm>
          <a:prstGeom prst="rect">
            <a:avLst/>
          </a:prstGeom>
        </p:spPr>
      </p:pic>
      <p:sp>
        <p:nvSpPr>
          <p:cNvPr id="48" name="TextBox 47">
            <a:extLst>
              <a:ext uri="{FF2B5EF4-FFF2-40B4-BE49-F238E27FC236}">
                <a16:creationId xmlns:a16="http://schemas.microsoft.com/office/drawing/2014/main" id="{6AE4227B-35A3-886B-55A0-E6CA5F744191}"/>
              </a:ext>
            </a:extLst>
          </p:cNvPr>
          <p:cNvSpPr txBox="1"/>
          <p:nvPr/>
        </p:nvSpPr>
        <p:spPr>
          <a:xfrm>
            <a:off x="822245" y="3996438"/>
            <a:ext cx="4647052" cy="178510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0" cap="none" spc="0" normalizeH="0" baseline="0" noProof="0">
                <a:ln>
                  <a:noFill/>
                </a:ln>
                <a:solidFill>
                  <a:srgbClr val="FFFFFF"/>
                </a:solidFill>
                <a:effectLst/>
                <a:uLnTx/>
                <a:uFillTx/>
                <a:latin typeface="Grandview"/>
                <a:ea typeface="+mn-ea"/>
                <a:cs typeface="+mn-cs"/>
              </a:rPr>
              <a:t>10-11</a:t>
            </a:r>
            <a:r>
              <a:rPr kumimoji="0" lang="en-US" sz="4400" b="1" i="0" u="none" strike="noStrike" kern="0" cap="none" spc="0" normalizeH="0" baseline="0" noProof="0">
                <a:ln>
                  <a:noFill/>
                </a:ln>
                <a:solidFill>
                  <a:srgbClr val="FFFFFF"/>
                </a:solidFill>
                <a:effectLst/>
                <a:uLnTx/>
                <a:uFillTx/>
                <a:latin typeface="Grandview"/>
                <a:ea typeface="+mn-ea"/>
                <a:cs typeface="+mn-cs"/>
              </a:rPr>
              <a:t> </a:t>
            </a:r>
            <a:br>
              <a:rPr kumimoji="0" lang="en-US" sz="2000" b="0" i="0" u="none" strike="noStrike" kern="0" cap="none" spc="0" normalizeH="0" baseline="0" noProof="0">
                <a:ln>
                  <a:noFill/>
                </a:ln>
                <a:solidFill>
                  <a:srgbClr val="FFFFFF"/>
                </a:solidFill>
                <a:effectLst/>
                <a:uLnTx/>
                <a:uFillTx/>
                <a:latin typeface="Grandview"/>
                <a:ea typeface="+mn-ea"/>
                <a:cs typeface="+mn-cs"/>
              </a:rPr>
            </a:br>
            <a:r>
              <a:rPr kumimoji="0" lang="en-US" sz="1800" b="0" i="0" u="none" strike="noStrike" kern="0" cap="none" spc="0" normalizeH="0" baseline="0" noProof="0">
                <a:ln>
                  <a:noFill/>
                </a:ln>
                <a:solidFill>
                  <a:srgbClr val="FFFFFF"/>
                </a:solidFill>
                <a:effectLst/>
                <a:uLnTx/>
                <a:uFillTx/>
                <a:latin typeface="Grandview"/>
                <a:ea typeface="+mn-ea"/>
                <a:cs typeface="+mn-cs"/>
              </a:rPr>
              <a:t>Stakeholders involved in </a:t>
            </a:r>
            <a:br>
              <a:rPr kumimoji="0" lang="en-US" sz="1800" b="0" i="0" u="none" strike="noStrike" kern="0" cap="none" spc="0" normalizeH="0" baseline="0" noProof="0">
                <a:ln>
                  <a:noFill/>
                </a:ln>
                <a:solidFill>
                  <a:srgbClr val="FFFFFF"/>
                </a:solidFill>
                <a:effectLst/>
                <a:uLnTx/>
                <a:uFillTx/>
                <a:latin typeface="Grandview"/>
                <a:ea typeface="+mn-ea"/>
                <a:cs typeface="+mn-cs"/>
              </a:rPr>
            </a:br>
            <a:r>
              <a:rPr kumimoji="0" lang="en-US" sz="1800" b="0" i="0" u="none" strike="noStrike" kern="0" cap="none" spc="0" normalizeH="0" baseline="0" noProof="0">
                <a:ln>
                  <a:noFill/>
                </a:ln>
                <a:solidFill>
                  <a:srgbClr val="FFFFFF"/>
                </a:solidFill>
                <a:effectLst/>
                <a:uLnTx/>
                <a:uFillTx/>
                <a:latin typeface="Grandview"/>
                <a:ea typeface="+mn-ea"/>
                <a:cs typeface="+mn-cs"/>
              </a:rPr>
              <a:t>the decision-making process</a:t>
            </a:r>
            <a:endParaRPr kumimoji="0" lang="en-US" sz="2000" b="0" i="0" u="none" strike="noStrike" kern="0" cap="none" spc="0" normalizeH="0" baseline="0" noProof="0">
              <a:ln>
                <a:noFill/>
              </a:ln>
              <a:solidFill>
                <a:srgbClr val="FFFFFF"/>
              </a:solidFill>
              <a:effectLst/>
              <a:uLnTx/>
              <a:uFillTx/>
              <a:latin typeface="Grandview"/>
              <a:ea typeface="+mn-ea"/>
              <a:cs typeface="+mn-cs"/>
            </a:endParaRPr>
          </a:p>
        </p:txBody>
      </p:sp>
      <p:sp>
        <p:nvSpPr>
          <p:cNvPr id="49" name="TextBox 48">
            <a:extLst>
              <a:ext uri="{FF2B5EF4-FFF2-40B4-BE49-F238E27FC236}">
                <a16:creationId xmlns:a16="http://schemas.microsoft.com/office/drawing/2014/main" id="{D0D42FA2-DC87-4095-47D1-C94AB5C34C71}"/>
              </a:ext>
            </a:extLst>
          </p:cNvPr>
          <p:cNvSpPr txBox="1"/>
          <p:nvPr/>
        </p:nvSpPr>
        <p:spPr>
          <a:xfrm>
            <a:off x="5590627" y="1191246"/>
            <a:ext cx="8039100" cy="590931"/>
          </a:xfrm>
          <a:prstGeom prst="rect">
            <a:avLst/>
          </a:prstGeom>
          <a:noFill/>
        </p:spPr>
        <p:txBody>
          <a:bodyPr wrap="square" lIns="0" r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Grandview"/>
                <a:ea typeface="+mn-ea"/>
                <a:cs typeface="Arial" panose="020B0604020202020204" pitchFamily="34" charset="0"/>
              </a:rPr>
              <a:t>Decision-Making Stakeholder Matrix</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Grandview"/>
                <a:ea typeface="+mn-ea"/>
                <a:cs typeface="Arial" panose="020B0604020202020204" pitchFamily="34" charset="0"/>
              </a:rPr>
              <a:t>Illustrative Example </a:t>
            </a:r>
          </a:p>
        </p:txBody>
      </p:sp>
    </p:spTree>
    <p:extLst>
      <p:ext uri="{BB962C8B-B14F-4D97-AF65-F5344CB8AC3E}">
        <p14:creationId xmlns:p14="http://schemas.microsoft.com/office/powerpoint/2010/main" val="868493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546C8D25-0AAC-9C06-B62D-CDB1D4C0D63F}"/>
              </a:ext>
            </a:extLst>
          </p:cNvPr>
          <p:cNvSpPr>
            <a:spLocks noGrp="1"/>
          </p:cNvSpPr>
          <p:nvPr>
            <p:ph type="title"/>
          </p:nvPr>
        </p:nvSpPr>
        <p:spPr>
          <a:xfrm>
            <a:off x="591155" y="452621"/>
            <a:ext cx="11123050" cy="971062"/>
          </a:xfrm>
        </p:spPr>
        <p:txBody>
          <a:bodyPr/>
          <a:lstStyle/>
          <a:p>
            <a:r>
              <a:rPr lang="en-US" dirty="0"/>
              <a:t>And </a:t>
            </a:r>
            <a:r>
              <a:rPr lang="en-US" dirty="0">
                <a:solidFill>
                  <a:schemeClr val="tx1"/>
                </a:solidFill>
              </a:rPr>
              <a:t>business stakeholders are increasingly diverse across all dimensions: </a:t>
            </a:r>
            <a:r>
              <a:rPr lang="en-US" dirty="0">
                <a:solidFill>
                  <a:srgbClr val="0A05CE"/>
                </a:solidFill>
              </a:rPr>
              <a:t>B2B storytelling must evolve accordingly to authentically speak to them</a:t>
            </a:r>
            <a:endParaRPr lang="en-US" sz="3200" b="0" dirty="0">
              <a:solidFill>
                <a:srgbClr val="0A05CE"/>
              </a:solidFill>
            </a:endParaRPr>
          </a:p>
        </p:txBody>
      </p:sp>
      <p:sp>
        <p:nvSpPr>
          <p:cNvPr id="3" name="Slide Number Placeholder 2">
            <a:extLst>
              <a:ext uri="{FF2B5EF4-FFF2-40B4-BE49-F238E27FC236}">
                <a16:creationId xmlns:a16="http://schemas.microsoft.com/office/drawing/2014/main" id="{33787041-7063-4648-AC37-97603D1CBCEB}"/>
              </a:ext>
            </a:extLst>
          </p:cNvPr>
          <p:cNvSpPr>
            <a:spLocks noGrp="1"/>
          </p:cNvSpPr>
          <p:nvPr>
            <p:ph type="sldNum" sz="quarter" idx="12"/>
          </p:nvPr>
        </p:nvSpPr>
        <p:spPr>
          <a:xfrm>
            <a:off x="11517313" y="6488113"/>
            <a:ext cx="674687"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F35122-1C1E-2D43-A560-D2A8BA7A412D}" type="slidenum">
              <a:rPr kumimoji="0" lang="en-CA" sz="700" b="0" i="0" u="none" strike="noStrike" kern="1200" cap="none" spc="0" normalizeH="0" baseline="0" noProof="0" smtClean="0">
                <a:ln>
                  <a:noFill/>
                </a:ln>
                <a:solidFill>
                  <a:srgbClr val="444444"/>
                </a:solidFill>
                <a:effectLst/>
                <a:uLnTx/>
                <a:uFillTx/>
                <a:latin typeface="Grandview"/>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700" b="0" i="0" u="none" strike="noStrike" kern="1200" cap="none" spc="0" normalizeH="0" baseline="0" noProof="0">
              <a:ln>
                <a:noFill/>
              </a:ln>
              <a:solidFill>
                <a:srgbClr val="444444"/>
              </a:solidFill>
              <a:effectLst/>
              <a:uLnTx/>
              <a:uFillTx/>
              <a:latin typeface="Grandview"/>
              <a:ea typeface="+mn-ea"/>
              <a:cs typeface="+mn-cs"/>
            </a:endParaRPr>
          </a:p>
        </p:txBody>
      </p:sp>
      <p:grpSp>
        <p:nvGrpSpPr>
          <p:cNvPr id="42" name="Group 41">
            <a:extLst>
              <a:ext uri="{FF2B5EF4-FFF2-40B4-BE49-F238E27FC236}">
                <a16:creationId xmlns:a16="http://schemas.microsoft.com/office/drawing/2014/main" id="{E7CDE85D-767D-E90E-E18A-DA3D834DFEED}"/>
              </a:ext>
            </a:extLst>
          </p:cNvPr>
          <p:cNvGrpSpPr/>
          <p:nvPr/>
        </p:nvGrpSpPr>
        <p:grpSpPr>
          <a:xfrm>
            <a:off x="42119" y="1711202"/>
            <a:ext cx="11980586" cy="4164294"/>
            <a:chOff x="42119" y="1645886"/>
            <a:chExt cx="11980586" cy="4164294"/>
          </a:xfrm>
        </p:grpSpPr>
        <p:sp>
          <p:nvSpPr>
            <p:cNvPr id="7" name="TextBox 6">
              <a:extLst>
                <a:ext uri="{FF2B5EF4-FFF2-40B4-BE49-F238E27FC236}">
                  <a16:creationId xmlns:a16="http://schemas.microsoft.com/office/drawing/2014/main" id="{36F541CF-BA8A-449F-B282-F34CEC4EF89F}"/>
                </a:ext>
              </a:extLst>
            </p:cNvPr>
            <p:cNvSpPr txBox="1"/>
            <p:nvPr/>
          </p:nvSpPr>
          <p:spPr>
            <a:xfrm>
              <a:off x="42119" y="1911648"/>
              <a:ext cx="2154725" cy="315599"/>
            </a:xfrm>
            <a:prstGeom prst="rect">
              <a:avLst/>
            </a:prstGeom>
            <a:noFill/>
            <a:ln>
              <a:noFill/>
            </a:ln>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A05CE"/>
                  </a:solidFill>
                  <a:effectLst/>
                  <a:uLnTx/>
                  <a:uFillTx/>
                  <a:latin typeface="Grandview"/>
                  <a:ea typeface="+mn-ea"/>
                  <a:cs typeface="+mn-cs"/>
                </a:rPr>
                <a:t>Avid Sports Fan</a:t>
              </a:r>
              <a:endParaRPr kumimoji="0" lang="en-US" sz="1800" b="1" i="0" u="none" strike="noStrike" kern="1200" cap="none" spc="0" normalizeH="0" baseline="0" noProof="0">
                <a:ln>
                  <a:noFill/>
                </a:ln>
                <a:solidFill>
                  <a:srgbClr val="0A05CE"/>
                </a:solidFill>
                <a:effectLst/>
                <a:uLnTx/>
                <a:uFillTx/>
                <a:latin typeface="Grandview"/>
                <a:ea typeface="+mn-ea"/>
                <a:cs typeface="+mn-cs"/>
              </a:endParaRPr>
            </a:p>
          </p:txBody>
        </p:sp>
        <p:cxnSp>
          <p:nvCxnSpPr>
            <p:cNvPr id="9" name="Straight Connector 8">
              <a:extLst>
                <a:ext uri="{FF2B5EF4-FFF2-40B4-BE49-F238E27FC236}">
                  <a16:creationId xmlns:a16="http://schemas.microsoft.com/office/drawing/2014/main" id="{6E30FD10-9001-4C36-9940-C2DD7A317882}"/>
                </a:ext>
              </a:extLst>
            </p:cNvPr>
            <p:cNvCxnSpPr>
              <a:cxnSpLocks/>
            </p:cNvCxnSpPr>
            <p:nvPr/>
          </p:nvCxnSpPr>
          <p:spPr>
            <a:xfrm flipV="1">
              <a:off x="9906019" y="2895038"/>
              <a:ext cx="829696" cy="455188"/>
            </a:xfrm>
            <a:prstGeom prst="line">
              <a:avLst/>
            </a:prstGeom>
            <a:solidFill>
              <a:schemeClr val="accent5"/>
            </a:solidFill>
            <a:ln w="50800">
              <a:solidFill>
                <a:srgbClr val="0A05CE"/>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BCB3A96-1600-4FBD-8C74-7B149A869C00}"/>
                </a:ext>
              </a:extLst>
            </p:cNvPr>
            <p:cNvSpPr txBox="1"/>
            <p:nvPr/>
          </p:nvSpPr>
          <p:spPr>
            <a:xfrm>
              <a:off x="6010329" y="2050611"/>
              <a:ext cx="2154725" cy="315599"/>
            </a:xfrm>
            <a:prstGeom prst="rect">
              <a:avLst/>
            </a:prstGeom>
            <a:noFill/>
            <a:ln>
              <a:noFill/>
            </a:ln>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A05CE"/>
                  </a:solidFill>
                  <a:effectLst/>
                  <a:uLnTx/>
                  <a:uFillTx/>
                  <a:latin typeface="Grandview"/>
                  <a:ea typeface="+mn-ea"/>
                  <a:cs typeface="+mn-cs"/>
                </a:rPr>
                <a:t>Reality TV Fan </a:t>
              </a:r>
            </a:p>
          </p:txBody>
        </p:sp>
        <p:sp>
          <p:nvSpPr>
            <p:cNvPr id="12" name="TextBox 11">
              <a:extLst>
                <a:ext uri="{FF2B5EF4-FFF2-40B4-BE49-F238E27FC236}">
                  <a16:creationId xmlns:a16="http://schemas.microsoft.com/office/drawing/2014/main" id="{19EE0A5F-8AE5-45B2-BC1E-942DF7820FA0}"/>
                </a:ext>
              </a:extLst>
            </p:cNvPr>
            <p:cNvSpPr txBox="1"/>
            <p:nvPr/>
          </p:nvSpPr>
          <p:spPr>
            <a:xfrm>
              <a:off x="45446" y="2379600"/>
              <a:ext cx="2148070" cy="707886"/>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a:ln>
                    <a:noFill/>
                  </a:ln>
                  <a:solidFill>
                    <a:srgbClr val="000000"/>
                  </a:solidFill>
                  <a:effectLst/>
                  <a:uLnTx/>
                  <a:uFillTx/>
                  <a:latin typeface="Grandview"/>
                  <a:ea typeface="+mn-ea"/>
                  <a:cs typeface="+mn-cs"/>
                </a:rPr>
                <a:t>48% of Business Leaders watch Sports on TV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ndview"/>
                <a:ea typeface="+mn-ea"/>
                <a:cs typeface="+mn-cs"/>
              </a:endParaRPr>
            </a:p>
          </p:txBody>
        </p:sp>
        <p:sp>
          <p:nvSpPr>
            <p:cNvPr id="13" name="TextBox 12">
              <a:extLst>
                <a:ext uri="{FF2B5EF4-FFF2-40B4-BE49-F238E27FC236}">
                  <a16:creationId xmlns:a16="http://schemas.microsoft.com/office/drawing/2014/main" id="{D6492BC7-7140-4F07-8D8A-BEDF47BBDB0F}"/>
                </a:ext>
              </a:extLst>
            </p:cNvPr>
            <p:cNvSpPr txBox="1"/>
            <p:nvPr/>
          </p:nvSpPr>
          <p:spPr>
            <a:xfrm>
              <a:off x="6091200" y="2379600"/>
              <a:ext cx="2034836" cy="43088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a:ln>
                    <a:noFill/>
                  </a:ln>
                  <a:solidFill>
                    <a:srgbClr val="000000"/>
                  </a:solidFill>
                  <a:effectLst/>
                  <a:uLnTx/>
                  <a:uFillTx/>
                  <a:latin typeface="Grandview"/>
                  <a:ea typeface="+mn-ea"/>
                  <a:cs typeface="+mn-cs"/>
                </a:rPr>
                <a:t>52% of Business Leaders watch Reality TV </a:t>
              </a:r>
            </a:p>
          </p:txBody>
        </p:sp>
        <p:sp>
          <p:nvSpPr>
            <p:cNvPr id="24" name="TextBox 23">
              <a:extLst>
                <a:ext uri="{FF2B5EF4-FFF2-40B4-BE49-F238E27FC236}">
                  <a16:creationId xmlns:a16="http://schemas.microsoft.com/office/drawing/2014/main" id="{B253703C-9F76-4AA7-946E-081CAB57F89C}"/>
                </a:ext>
              </a:extLst>
            </p:cNvPr>
            <p:cNvSpPr txBox="1"/>
            <p:nvPr/>
          </p:nvSpPr>
          <p:spPr>
            <a:xfrm>
              <a:off x="2062404" y="1783175"/>
              <a:ext cx="2154725" cy="315599"/>
            </a:xfrm>
            <a:prstGeom prst="rect">
              <a:avLst/>
            </a:prstGeom>
            <a:noFill/>
            <a:ln>
              <a:noFill/>
            </a:ln>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A05CE"/>
                  </a:solidFill>
                  <a:effectLst/>
                  <a:uLnTx/>
                  <a:uFillTx/>
                  <a:latin typeface="Grandview"/>
                  <a:ea typeface="+mn-ea"/>
                  <a:cs typeface="+mn-cs"/>
                </a:rPr>
                <a:t>Female</a:t>
              </a:r>
            </a:p>
          </p:txBody>
        </p:sp>
        <p:sp>
          <p:nvSpPr>
            <p:cNvPr id="25" name="TextBox 24">
              <a:extLst>
                <a:ext uri="{FF2B5EF4-FFF2-40B4-BE49-F238E27FC236}">
                  <a16:creationId xmlns:a16="http://schemas.microsoft.com/office/drawing/2014/main" id="{00556F9C-5346-4A44-9E55-D96E0A2A7284}"/>
                </a:ext>
              </a:extLst>
            </p:cNvPr>
            <p:cNvSpPr txBox="1"/>
            <p:nvPr/>
          </p:nvSpPr>
          <p:spPr>
            <a:xfrm>
              <a:off x="2222844" y="2038937"/>
              <a:ext cx="1833845" cy="43088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a:ln>
                    <a:noFill/>
                  </a:ln>
                  <a:solidFill>
                    <a:srgbClr val="000000"/>
                  </a:solidFill>
                  <a:effectLst/>
                  <a:uLnTx/>
                  <a:uFillTx/>
                  <a:latin typeface="Grandview"/>
                  <a:ea typeface="+mn-ea"/>
                  <a:cs typeface="+mn-cs"/>
                </a:rPr>
                <a:t>41% of Business Leaders are Female</a:t>
              </a:r>
            </a:p>
          </p:txBody>
        </p:sp>
        <p:sp>
          <p:nvSpPr>
            <p:cNvPr id="27" name="TextBox 26">
              <a:extLst>
                <a:ext uri="{FF2B5EF4-FFF2-40B4-BE49-F238E27FC236}">
                  <a16:creationId xmlns:a16="http://schemas.microsoft.com/office/drawing/2014/main" id="{09347613-FF10-4223-A24B-7A919F2DB6E5}"/>
                </a:ext>
              </a:extLst>
            </p:cNvPr>
            <p:cNvSpPr txBox="1"/>
            <p:nvPr/>
          </p:nvSpPr>
          <p:spPr>
            <a:xfrm>
              <a:off x="7840316" y="1645886"/>
              <a:ext cx="2154725" cy="315599"/>
            </a:xfrm>
            <a:prstGeom prst="rect">
              <a:avLst/>
            </a:prstGeom>
            <a:noFill/>
            <a:ln>
              <a:noFill/>
            </a:ln>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A05CE"/>
                  </a:solidFill>
                  <a:effectLst/>
                  <a:uLnTx/>
                  <a:uFillTx/>
                  <a:latin typeface="Grandview"/>
                  <a:ea typeface="+mn-ea"/>
                  <a:cs typeface="+mn-cs"/>
                </a:rPr>
                <a:t>Diverse</a:t>
              </a:r>
            </a:p>
          </p:txBody>
        </p:sp>
        <p:sp>
          <p:nvSpPr>
            <p:cNvPr id="28" name="TextBox 27">
              <a:extLst>
                <a:ext uri="{FF2B5EF4-FFF2-40B4-BE49-F238E27FC236}">
                  <a16:creationId xmlns:a16="http://schemas.microsoft.com/office/drawing/2014/main" id="{6D2139FC-EC7F-442F-9B1C-D178650CA52D}"/>
                </a:ext>
              </a:extLst>
            </p:cNvPr>
            <p:cNvSpPr txBox="1"/>
            <p:nvPr/>
          </p:nvSpPr>
          <p:spPr>
            <a:xfrm>
              <a:off x="4007687" y="1961827"/>
              <a:ext cx="2154725" cy="315599"/>
            </a:xfrm>
            <a:prstGeom prst="rect">
              <a:avLst/>
            </a:prstGeom>
            <a:noFill/>
            <a:ln>
              <a:noFill/>
            </a:ln>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A05CE"/>
                  </a:solidFill>
                  <a:effectLst/>
                  <a:uLnTx/>
                  <a:uFillTx/>
                  <a:latin typeface="Grandview"/>
                  <a:ea typeface="+mn-ea"/>
                  <a:cs typeface="+mn-cs"/>
                </a:rPr>
                <a:t>Millennial</a:t>
              </a:r>
              <a:r>
                <a:rPr kumimoji="0" lang="en-GB" sz="1800" b="1" i="0" u="none" strike="noStrike" kern="1200" cap="none" spc="0" normalizeH="0" baseline="0" noProof="0">
                  <a:ln>
                    <a:noFill/>
                  </a:ln>
                  <a:solidFill>
                    <a:srgbClr val="4DA7F3"/>
                  </a:solidFill>
                  <a:effectLst/>
                  <a:uLnTx/>
                  <a:uFillTx/>
                  <a:latin typeface="Grandview"/>
                  <a:ea typeface="+mn-ea"/>
                  <a:cs typeface="+mn-cs"/>
                </a:rPr>
                <a:t> </a:t>
              </a:r>
            </a:p>
          </p:txBody>
        </p:sp>
        <p:sp>
          <p:nvSpPr>
            <p:cNvPr id="29" name="TextBox 28">
              <a:extLst>
                <a:ext uri="{FF2B5EF4-FFF2-40B4-BE49-F238E27FC236}">
                  <a16:creationId xmlns:a16="http://schemas.microsoft.com/office/drawing/2014/main" id="{B2749124-DB7F-42E6-ADA4-F1BABBD7115C}"/>
                </a:ext>
              </a:extLst>
            </p:cNvPr>
            <p:cNvSpPr txBox="1"/>
            <p:nvPr/>
          </p:nvSpPr>
          <p:spPr>
            <a:xfrm>
              <a:off x="4045783" y="2217589"/>
              <a:ext cx="2078532" cy="43088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a:ln>
                    <a:noFill/>
                  </a:ln>
                  <a:solidFill>
                    <a:srgbClr val="000000"/>
                  </a:solidFill>
                  <a:effectLst/>
                  <a:uLnTx/>
                  <a:uFillTx/>
                  <a:latin typeface="Grandview"/>
                  <a:ea typeface="+mn-ea"/>
                  <a:cs typeface="+mn-cs"/>
                </a:rPr>
                <a:t>71% of Business Leaders are under the age of 44</a:t>
              </a:r>
              <a:endParaRPr kumimoji="0" lang="en-US" sz="1600" b="0" i="0" u="none" strike="noStrike" kern="1200" cap="none" spc="0" normalizeH="0" baseline="0" noProof="0">
                <a:ln>
                  <a:noFill/>
                </a:ln>
                <a:solidFill>
                  <a:srgbClr val="000000"/>
                </a:solidFill>
                <a:effectLst/>
                <a:uLnTx/>
                <a:uFillTx/>
                <a:latin typeface="Grandview"/>
                <a:ea typeface="+mn-ea"/>
                <a:cs typeface="+mn-cs"/>
              </a:endParaRPr>
            </a:p>
          </p:txBody>
        </p:sp>
        <p:sp>
          <p:nvSpPr>
            <p:cNvPr id="34" name="Block Arc 33">
              <a:extLst>
                <a:ext uri="{FF2B5EF4-FFF2-40B4-BE49-F238E27FC236}">
                  <a16:creationId xmlns:a16="http://schemas.microsoft.com/office/drawing/2014/main" id="{2F69B775-3DE7-4928-9B8C-35AEE839AF89}"/>
                </a:ext>
              </a:extLst>
            </p:cNvPr>
            <p:cNvSpPr/>
            <p:nvPr/>
          </p:nvSpPr>
          <p:spPr>
            <a:xfrm rot="21413123">
              <a:off x="1767469" y="2849697"/>
              <a:ext cx="2784882" cy="2960483"/>
            </a:xfrm>
            <a:prstGeom prst="blockArc">
              <a:avLst>
                <a:gd name="adj1" fmla="val 13651335"/>
                <a:gd name="adj2" fmla="val 19201605"/>
                <a:gd name="adj3" fmla="val 1637"/>
              </a:avLst>
            </a:prstGeom>
            <a:solidFill>
              <a:srgbClr val="0A05CE"/>
            </a:solidFill>
            <a:ln>
              <a:solidFill>
                <a:srgbClr val="0A05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ndview"/>
                <a:ea typeface="+mn-ea"/>
                <a:cs typeface="+mn-cs"/>
              </a:endParaRPr>
            </a:p>
          </p:txBody>
        </p:sp>
        <p:cxnSp>
          <p:nvCxnSpPr>
            <p:cNvPr id="35" name="Straight Connector 34">
              <a:extLst>
                <a:ext uri="{FF2B5EF4-FFF2-40B4-BE49-F238E27FC236}">
                  <a16:creationId xmlns:a16="http://schemas.microsoft.com/office/drawing/2014/main" id="{F6496AF7-8061-454B-980D-10EEF508AB31}"/>
                </a:ext>
              </a:extLst>
            </p:cNvPr>
            <p:cNvCxnSpPr>
              <a:cxnSpLocks/>
            </p:cNvCxnSpPr>
            <p:nvPr/>
          </p:nvCxnSpPr>
          <p:spPr>
            <a:xfrm flipV="1">
              <a:off x="3139766" y="2569736"/>
              <a:ext cx="0" cy="299443"/>
            </a:xfrm>
            <a:prstGeom prst="line">
              <a:avLst/>
            </a:prstGeom>
            <a:ln w="47625">
              <a:solidFill>
                <a:srgbClr val="0A05CE"/>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CCEBBCD4-D20A-417A-989A-9502C3ADF319}"/>
                </a:ext>
              </a:extLst>
            </p:cNvPr>
            <p:cNvSpPr txBox="1"/>
            <p:nvPr/>
          </p:nvSpPr>
          <p:spPr>
            <a:xfrm>
              <a:off x="9867980" y="2114490"/>
              <a:ext cx="2154725" cy="315599"/>
            </a:xfrm>
            <a:prstGeom prst="rect">
              <a:avLst/>
            </a:prstGeom>
            <a:noFill/>
            <a:ln>
              <a:noFill/>
            </a:ln>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A05CE"/>
                  </a:solidFill>
                  <a:effectLst/>
                  <a:uLnTx/>
                  <a:uFillTx/>
                  <a:latin typeface="Grandview"/>
                  <a:ea typeface="+mn-ea"/>
                  <a:cs typeface="+mn-cs"/>
                </a:rPr>
                <a:t>Gamer</a:t>
              </a:r>
            </a:p>
          </p:txBody>
        </p:sp>
        <p:sp>
          <p:nvSpPr>
            <p:cNvPr id="26" name="TextBox 25">
              <a:extLst>
                <a:ext uri="{FF2B5EF4-FFF2-40B4-BE49-F238E27FC236}">
                  <a16:creationId xmlns:a16="http://schemas.microsoft.com/office/drawing/2014/main" id="{7CF0FF31-5374-4CC1-9EE2-97436A37CA19}"/>
                </a:ext>
              </a:extLst>
            </p:cNvPr>
            <p:cNvSpPr txBox="1"/>
            <p:nvPr/>
          </p:nvSpPr>
          <p:spPr>
            <a:xfrm>
              <a:off x="9995041" y="2379600"/>
              <a:ext cx="1900603" cy="43088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a:ln>
                    <a:noFill/>
                  </a:ln>
                  <a:solidFill>
                    <a:srgbClr val="000000"/>
                  </a:solidFill>
                  <a:effectLst/>
                  <a:uLnTx/>
                  <a:uFillTx/>
                  <a:latin typeface="Grandview"/>
                  <a:ea typeface="+mn-ea"/>
                  <a:cs typeface="+mn-cs"/>
                </a:rPr>
                <a:t>36% of Business Leaders enjoy gaming</a:t>
              </a:r>
              <a:endParaRPr kumimoji="0" lang="en-US" sz="1600" b="0" i="0" u="none" strike="noStrike" kern="1200" cap="none" spc="0" normalizeH="0" baseline="0" noProof="0">
                <a:ln>
                  <a:noFill/>
                </a:ln>
                <a:solidFill>
                  <a:srgbClr val="000000"/>
                </a:solidFill>
                <a:effectLst/>
                <a:uLnTx/>
                <a:uFillTx/>
                <a:latin typeface="Grandview"/>
                <a:ea typeface="+mn-ea"/>
                <a:cs typeface="+mn-cs"/>
              </a:endParaRPr>
            </a:p>
          </p:txBody>
        </p:sp>
        <p:sp>
          <p:nvSpPr>
            <p:cNvPr id="33" name="TextBox 32">
              <a:extLst>
                <a:ext uri="{FF2B5EF4-FFF2-40B4-BE49-F238E27FC236}">
                  <a16:creationId xmlns:a16="http://schemas.microsoft.com/office/drawing/2014/main" id="{079851F0-7F9F-4BFA-A8AF-B1D35662EEE7}"/>
                </a:ext>
              </a:extLst>
            </p:cNvPr>
            <p:cNvSpPr txBox="1"/>
            <p:nvPr/>
          </p:nvSpPr>
          <p:spPr>
            <a:xfrm>
              <a:off x="7974873" y="1890747"/>
              <a:ext cx="2084472" cy="56938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a:ln>
                    <a:noFill/>
                  </a:ln>
                  <a:solidFill>
                    <a:srgbClr val="000000"/>
                  </a:solidFill>
                  <a:effectLst/>
                  <a:uLnTx/>
                  <a:uFillTx/>
                  <a:latin typeface="Grandview"/>
                  <a:ea typeface="+mn-ea"/>
                  <a:cs typeface="+mn-cs"/>
                </a:rPr>
                <a:t>+50% increase in multicultural business owners </a:t>
              </a:r>
              <a:br>
                <a:rPr kumimoji="0" lang="en-US" sz="1100" b="1" i="1" u="none" strike="noStrike" kern="1200" cap="none" spc="0" normalizeH="0" baseline="0" noProof="0">
                  <a:ln>
                    <a:noFill/>
                  </a:ln>
                  <a:solidFill>
                    <a:srgbClr val="000000"/>
                  </a:solidFill>
                  <a:effectLst/>
                  <a:uLnTx/>
                  <a:uFillTx/>
                  <a:latin typeface="Grandview"/>
                  <a:ea typeface="+mn-ea"/>
                  <a:cs typeface="+mn-cs"/>
                </a:rPr>
              </a:br>
              <a:r>
                <a:rPr kumimoji="0" lang="en-US" sz="900" b="0" i="1" u="none" strike="noStrike" kern="1200" cap="none" spc="0" normalizeH="0" baseline="0" noProof="0">
                  <a:ln>
                    <a:noFill/>
                  </a:ln>
                  <a:solidFill>
                    <a:srgbClr val="000000"/>
                  </a:solidFill>
                  <a:effectLst/>
                  <a:uLnTx/>
                  <a:uFillTx/>
                  <a:latin typeface="Grandview"/>
                  <a:ea typeface="+mn-ea"/>
                  <a:cs typeface="+mn-cs"/>
                </a:rPr>
                <a:t>(over last 10 years)</a:t>
              </a:r>
              <a:endParaRPr kumimoji="0" lang="en-US" sz="1200" b="0" i="1" u="none" strike="noStrike" kern="1200" cap="none" spc="0" normalizeH="0" baseline="0" noProof="0">
                <a:ln>
                  <a:noFill/>
                </a:ln>
                <a:solidFill>
                  <a:srgbClr val="000000"/>
                </a:solidFill>
                <a:effectLst/>
                <a:uLnTx/>
                <a:uFillTx/>
                <a:latin typeface="Grandview"/>
                <a:ea typeface="+mn-ea"/>
                <a:cs typeface="+mn-cs"/>
              </a:endParaRPr>
            </a:p>
          </p:txBody>
        </p:sp>
        <p:sp>
          <p:nvSpPr>
            <p:cNvPr id="23" name="Block Arc 22">
              <a:extLst>
                <a:ext uri="{FF2B5EF4-FFF2-40B4-BE49-F238E27FC236}">
                  <a16:creationId xmlns:a16="http://schemas.microsoft.com/office/drawing/2014/main" id="{80DE9F5D-9490-1839-5C01-36DCFA636149}"/>
                </a:ext>
              </a:extLst>
            </p:cNvPr>
            <p:cNvSpPr/>
            <p:nvPr/>
          </p:nvSpPr>
          <p:spPr>
            <a:xfrm rot="21413123">
              <a:off x="7524444" y="2827672"/>
              <a:ext cx="2775562" cy="2960483"/>
            </a:xfrm>
            <a:prstGeom prst="blockArc">
              <a:avLst>
                <a:gd name="adj1" fmla="val 13651335"/>
                <a:gd name="adj2" fmla="val 19201605"/>
                <a:gd name="adj3" fmla="val 1637"/>
              </a:avLst>
            </a:prstGeom>
            <a:solidFill>
              <a:srgbClr val="0A05CE"/>
            </a:solidFill>
            <a:ln>
              <a:solidFill>
                <a:srgbClr val="0A05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ndview"/>
                <a:ea typeface="+mn-ea"/>
                <a:cs typeface="+mn-cs"/>
              </a:endParaRPr>
            </a:p>
          </p:txBody>
        </p:sp>
        <p:cxnSp>
          <p:nvCxnSpPr>
            <p:cNvPr id="31" name="Straight Connector 30">
              <a:extLst>
                <a:ext uri="{FF2B5EF4-FFF2-40B4-BE49-F238E27FC236}">
                  <a16:creationId xmlns:a16="http://schemas.microsoft.com/office/drawing/2014/main" id="{93A9E99B-09AD-2C40-A021-CE5C73C1DB7C}"/>
                </a:ext>
              </a:extLst>
            </p:cNvPr>
            <p:cNvCxnSpPr>
              <a:cxnSpLocks/>
            </p:cNvCxnSpPr>
            <p:nvPr/>
          </p:nvCxnSpPr>
          <p:spPr>
            <a:xfrm flipV="1">
              <a:off x="8866753" y="2537078"/>
              <a:ext cx="0" cy="299443"/>
            </a:xfrm>
            <a:prstGeom prst="line">
              <a:avLst/>
            </a:prstGeom>
            <a:solidFill>
              <a:schemeClr val="accent5"/>
            </a:solidFill>
            <a:ln w="47625">
              <a:solidFill>
                <a:srgbClr val="0A05CE"/>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27D4008-CA4F-0BC3-96B8-6136832F8179}"/>
                </a:ext>
              </a:extLst>
            </p:cNvPr>
            <p:cNvCxnSpPr>
              <a:cxnSpLocks/>
            </p:cNvCxnSpPr>
            <p:nvPr/>
          </p:nvCxnSpPr>
          <p:spPr>
            <a:xfrm flipV="1">
              <a:off x="4158358" y="2895038"/>
              <a:ext cx="829696" cy="455188"/>
            </a:xfrm>
            <a:prstGeom prst="line">
              <a:avLst/>
            </a:prstGeom>
            <a:ln w="50800">
              <a:solidFill>
                <a:srgbClr val="0A05CE"/>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77FB52A-E419-0439-9AB7-8764D172FFEF}"/>
                </a:ext>
              </a:extLst>
            </p:cNvPr>
            <p:cNvCxnSpPr>
              <a:cxnSpLocks/>
            </p:cNvCxnSpPr>
            <p:nvPr/>
          </p:nvCxnSpPr>
          <p:spPr>
            <a:xfrm flipH="1" flipV="1">
              <a:off x="1331766" y="2895038"/>
              <a:ext cx="829696" cy="455188"/>
            </a:xfrm>
            <a:prstGeom prst="line">
              <a:avLst/>
            </a:prstGeom>
            <a:solidFill>
              <a:schemeClr val="accent5"/>
            </a:solidFill>
            <a:ln w="50800">
              <a:solidFill>
                <a:srgbClr val="0A05CE"/>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5B1A775-227F-BA43-3462-3A4D630D5C85}"/>
                </a:ext>
              </a:extLst>
            </p:cNvPr>
            <p:cNvCxnSpPr>
              <a:cxnSpLocks/>
            </p:cNvCxnSpPr>
            <p:nvPr/>
          </p:nvCxnSpPr>
          <p:spPr>
            <a:xfrm flipH="1" flipV="1">
              <a:off x="7079426" y="2873266"/>
              <a:ext cx="829696" cy="455188"/>
            </a:xfrm>
            <a:prstGeom prst="line">
              <a:avLst/>
            </a:prstGeom>
            <a:solidFill>
              <a:schemeClr val="accent5"/>
            </a:solidFill>
            <a:ln w="50800">
              <a:solidFill>
                <a:srgbClr val="0A05CE"/>
              </a:solidFill>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50233C4D-7E31-5205-01E1-11AB705570C0}"/>
              </a:ext>
            </a:extLst>
          </p:cNvPr>
          <p:cNvSpPr txBox="1"/>
          <p:nvPr/>
        </p:nvSpPr>
        <p:spPr>
          <a:xfrm>
            <a:off x="836476" y="6563426"/>
            <a:ext cx="6419487" cy="203389"/>
          </a:xfrm>
          <a:prstGeom prst="rect">
            <a:avLst/>
          </a:prstGeom>
          <a:noFill/>
        </p:spPr>
        <p:txBody>
          <a:bodyPr wrap="square" lIns="0" tIns="45720" rIns="0" bIns="45720"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700" b="0" i="1" u="none" strike="noStrike" kern="0" cap="none" spc="0" normalizeH="0" baseline="0" noProof="0">
                <a:ln>
                  <a:noFill/>
                </a:ln>
                <a:solidFill>
                  <a:srgbClr val="FFFFFF">
                    <a:lumMod val="50000"/>
                  </a:srgbClr>
                </a:solidFill>
                <a:effectLst/>
                <a:uLnTx/>
                <a:uFillTx/>
                <a:latin typeface="Grandview"/>
                <a:ea typeface="+mn-ea"/>
                <a:cs typeface="+mn-cs"/>
              </a:rPr>
              <a:t>Source:</a:t>
            </a:r>
            <a:r>
              <a:rPr kumimoji="0" lang="en-US" sz="700" b="0" i="1" u="none" strike="noStrike" kern="1200" cap="none" spc="0" normalizeH="0" baseline="0" noProof="0">
                <a:ln>
                  <a:noFill/>
                </a:ln>
                <a:solidFill>
                  <a:srgbClr val="FFFFFF">
                    <a:lumMod val="50000"/>
                  </a:srgbClr>
                </a:solidFill>
                <a:effectLst/>
                <a:uLnTx/>
                <a:uFillTx/>
                <a:latin typeface="Grandview"/>
                <a:ea typeface="+mn-ea"/>
                <a:cs typeface="Aptos Serif" panose="02020604070405020304" pitchFamily="18" charset="0"/>
              </a:rPr>
              <a:t> Global Web Index</a:t>
            </a:r>
            <a:endParaRPr kumimoji="0" lang="en-US" sz="700" b="0" i="1" u="none" strike="noStrike" kern="0" cap="none" spc="0" normalizeH="0" baseline="0" noProof="0">
              <a:ln>
                <a:noFill/>
              </a:ln>
              <a:solidFill>
                <a:srgbClr val="FFFFFF">
                  <a:lumMod val="50000"/>
                </a:srgbClr>
              </a:solidFill>
              <a:effectLst/>
              <a:uLnTx/>
              <a:uFillTx/>
              <a:latin typeface="Grandview"/>
              <a:ea typeface="+mn-ea"/>
              <a:cs typeface="+mn-cs"/>
            </a:endParaRPr>
          </a:p>
        </p:txBody>
      </p:sp>
    </p:spTree>
    <p:extLst>
      <p:ext uri="{BB962C8B-B14F-4D97-AF65-F5344CB8AC3E}">
        <p14:creationId xmlns:p14="http://schemas.microsoft.com/office/powerpoint/2010/main" val="943654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down)">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C4735F-E3E7-CC40-DA46-838DD32AAF4F}"/>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25F9CCF-2925-D2DE-71B4-09FE5EE303A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4C2C2-D810-4C4F-B43D-1CC8DBDFC0E5}" type="slidenum">
              <a:rPr kumimoji="0" lang="en-US" sz="700" b="0" i="0" u="none" strike="noStrike" kern="1200" cap="none" spc="0" normalizeH="0" baseline="0" noProof="0" smtClean="0">
                <a:ln>
                  <a:noFill/>
                </a:ln>
                <a:solidFill>
                  <a:srgbClr val="000000"/>
                </a:solidFill>
                <a:effectLst/>
                <a:uLnTx/>
                <a:uFillTx/>
                <a:latin typeface="Grandview"/>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700" b="0" i="0" u="none" strike="noStrike" kern="1200" cap="none" spc="0" normalizeH="0" baseline="0" noProof="0">
              <a:ln>
                <a:noFill/>
              </a:ln>
              <a:solidFill>
                <a:srgbClr val="000000"/>
              </a:solidFill>
              <a:effectLst/>
              <a:uLnTx/>
              <a:uFillTx/>
              <a:latin typeface="Grandview"/>
              <a:ea typeface="+mn-ea"/>
              <a:cs typeface="+mn-cs"/>
            </a:endParaRPr>
          </a:p>
        </p:txBody>
      </p:sp>
      <p:sp>
        <p:nvSpPr>
          <p:cNvPr id="2" name="Rounded Rectangle 7">
            <a:extLst>
              <a:ext uri="{FF2B5EF4-FFF2-40B4-BE49-F238E27FC236}">
                <a16:creationId xmlns:a16="http://schemas.microsoft.com/office/drawing/2014/main" id="{9193A83A-5454-F3BE-D920-F1E749D76B91}"/>
              </a:ext>
            </a:extLst>
          </p:cNvPr>
          <p:cNvSpPr/>
          <p:nvPr/>
        </p:nvSpPr>
        <p:spPr>
          <a:xfrm>
            <a:off x="155802" y="457200"/>
            <a:ext cx="5254398" cy="5943600"/>
          </a:xfrm>
          <a:prstGeom prst="roundRect">
            <a:avLst>
              <a:gd name="adj" fmla="val 2382"/>
            </a:avLst>
          </a:prstGeom>
          <a:gradFill>
            <a:gsLst>
              <a:gs pos="86000">
                <a:srgbClr val="0A05CE"/>
              </a:gs>
              <a:gs pos="0">
                <a:srgbClr val="4C7FDE"/>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randview"/>
              <a:ea typeface="+mn-ea"/>
              <a:cs typeface="+mn-cs"/>
            </a:endParaRPr>
          </a:p>
        </p:txBody>
      </p:sp>
      <p:sp>
        <p:nvSpPr>
          <p:cNvPr id="3" name="Footer Placeholder 4">
            <a:extLst>
              <a:ext uri="{FF2B5EF4-FFF2-40B4-BE49-F238E27FC236}">
                <a16:creationId xmlns:a16="http://schemas.microsoft.com/office/drawing/2014/main" id="{16919376-5FA4-492D-3459-B28285C138F3}"/>
              </a:ext>
            </a:extLst>
          </p:cNvPr>
          <p:cNvSpPr txBox="1">
            <a:spLocks/>
          </p:cNvSpPr>
          <p:nvPr/>
        </p:nvSpPr>
        <p:spPr>
          <a:xfrm>
            <a:off x="723900" y="6488884"/>
            <a:ext cx="9469464" cy="228600"/>
          </a:xfrm>
          <a:prstGeom prst="rect">
            <a:avLst/>
          </a:prstGeom>
        </p:spPr>
        <p:txBody>
          <a:bodyPr vert="horz" lIns="0" tIns="0" rIns="0" bIns="0" rtlCol="0" anchor="b" anchorCtr="0"/>
          <a:lstStyle>
            <a:defPPr>
              <a:defRPr lang="en-US"/>
            </a:defPPr>
            <a:lvl1pPr marL="0" algn="r" defTabSz="914400" rtl="0" eaLnBrk="1" latinLnBrk="0" hangingPunct="1">
              <a:defRPr sz="7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dirty="0">
                <a:ln>
                  <a:noFill/>
                </a:ln>
                <a:solidFill>
                  <a:srgbClr val="FFFFFF">
                    <a:lumMod val="50000"/>
                  </a:srgbClr>
                </a:solidFill>
                <a:effectLst/>
                <a:uLnTx/>
                <a:uFillTx/>
                <a:latin typeface="Grandview"/>
                <a:ea typeface="+mn-ea"/>
                <a:cs typeface="+mn-cs"/>
              </a:rPr>
              <a:t>Source: </a:t>
            </a:r>
            <a:r>
              <a:rPr kumimoji="0" lang="en-US" sz="700" b="0" i="1" u="none" strike="noStrike" kern="1200" cap="none" spc="0" normalizeH="0" baseline="0" noProof="0" dirty="0" err="1">
                <a:ln>
                  <a:noFill/>
                </a:ln>
                <a:solidFill>
                  <a:srgbClr val="FFFFFF">
                    <a:lumMod val="50000"/>
                  </a:srgbClr>
                </a:solidFill>
                <a:effectLst/>
                <a:uLnTx/>
                <a:uFillTx/>
                <a:latin typeface="Grandview"/>
                <a:ea typeface="+mn-ea"/>
                <a:cs typeface="+mn-cs"/>
              </a:rPr>
              <a:t>iSpot.tv</a:t>
            </a:r>
            <a:r>
              <a:rPr kumimoji="0" lang="en-US" sz="700" b="0" i="1" u="none" strike="noStrike" kern="1200" cap="none" spc="0" normalizeH="0" baseline="0" noProof="0" dirty="0">
                <a:ln>
                  <a:noFill/>
                </a:ln>
                <a:solidFill>
                  <a:srgbClr val="FFFFFF">
                    <a:lumMod val="50000"/>
                  </a:srgbClr>
                </a:solidFill>
                <a:effectLst/>
                <a:uLnTx/>
                <a:uFillTx/>
                <a:latin typeface="Grandview"/>
                <a:ea typeface="+mn-ea"/>
                <a:cs typeface="+mn-cs"/>
              </a:rPr>
              <a:t>, Mintel, NBCU Proprietary Research (BDMs), LinkedIn B2B Institute</a:t>
            </a:r>
          </a:p>
        </p:txBody>
      </p:sp>
      <p:sp>
        <p:nvSpPr>
          <p:cNvPr id="4" name="Title 1">
            <a:extLst>
              <a:ext uri="{FF2B5EF4-FFF2-40B4-BE49-F238E27FC236}">
                <a16:creationId xmlns:a16="http://schemas.microsoft.com/office/drawing/2014/main" id="{43200091-8AEE-4FF2-6DB5-22C6CA0E5C7B}"/>
              </a:ext>
            </a:extLst>
          </p:cNvPr>
          <p:cNvSpPr txBox="1">
            <a:spLocks/>
          </p:cNvSpPr>
          <p:nvPr/>
        </p:nvSpPr>
        <p:spPr>
          <a:xfrm>
            <a:off x="801512" y="712882"/>
            <a:ext cx="4256548" cy="5432236"/>
          </a:xfrm>
          <a:prstGeom prst="rect">
            <a:avLst/>
          </a:prstGeom>
        </p:spPr>
        <p:txBody>
          <a:bodyPr vert="horz" lIns="0" tIns="0" rIns="0" bIns="0" rtlCol="0" anchor="ctr" anchorCtr="0">
            <a:noAutofit/>
          </a:bodyPr>
          <a:lstStyle>
            <a:lvl1pPr algn="l" defTabSz="914400" rtl="0" eaLnBrk="1" latinLnBrk="0" hangingPunct="1">
              <a:lnSpc>
                <a:spcPct val="80000"/>
              </a:lnSpc>
              <a:spcBef>
                <a:spcPct val="0"/>
              </a:spcBef>
              <a:buNone/>
              <a:defRPr sz="2800" b="1" kern="1200" spc="-100" baseline="0">
                <a:solidFill>
                  <a:schemeClr val="tx2"/>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2800" i="0" u="none" strike="noStrike" kern="1200" cap="none" spc="0" normalizeH="0" baseline="0" noProof="0" dirty="0">
                <a:ln>
                  <a:noFill/>
                </a:ln>
                <a:solidFill>
                  <a:srgbClr val="FFFFFF"/>
                </a:solidFill>
                <a:effectLst/>
                <a:uLnTx/>
                <a:uFillTx/>
                <a:latin typeface="Grandview"/>
                <a:ea typeface="+mj-ea"/>
                <a:cs typeface="+mj-cs"/>
              </a:rPr>
              <a:t>Find the balance </a:t>
            </a:r>
            <a:br>
              <a:rPr kumimoji="0" lang="en-US" sz="2800" i="0" u="none" strike="noStrike" kern="1200" cap="none" spc="0" normalizeH="0" baseline="0" noProof="0" dirty="0">
                <a:ln>
                  <a:noFill/>
                </a:ln>
                <a:solidFill>
                  <a:srgbClr val="FFFFFF"/>
                </a:solidFill>
                <a:effectLst/>
                <a:uLnTx/>
                <a:uFillTx/>
                <a:latin typeface="Grandview"/>
                <a:ea typeface="+mj-ea"/>
                <a:cs typeface="+mj-cs"/>
              </a:rPr>
            </a:br>
            <a:r>
              <a:rPr kumimoji="0" lang="en-US" sz="2800" i="0" u="none" strike="noStrike" kern="1200" cap="none" spc="0" normalizeH="0" baseline="0" noProof="0" dirty="0">
                <a:ln>
                  <a:noFill/>
                </a:ln>
                <a:solidFill>
                  <a:srgbClr val="FFFFFF"/>
                </a:solidFill>
                <a:effectLst/>
                <a:uLnTx/>
                <a:uFillTx/>
                <a:latin typeface="Grandview"/>
                <a:ea typeface="+mj-ea"/>
                <a:cs typeface="+mj-cs"/>
              </a:rPr>
              <a:t>between brand &amp; performance strategies</a:t>
            </a:r>
            <a:br>
              <a:rPr kumimoji="0" lang="en-US" sz="2800" i="0" u="none" strike="noStrike" kern="1200" cap="none" spc="0" normalizeH="0" baseline="0" noProof="0" dirty="0">
                <a:ln>
                  <a:noFill/>
                </a:ln>
                <a:solidFill>
                  <a:srgbClr val="FFFFFF"/>
                </a:solidFill>
                <a:effectLst/>
                <a:uLnTx/>
                <a:uFillTx/>
                <a:latin typeface="Grandview"/>
                <a:ea typeface="+mj-ea"/>
                <a:cs typeface="+mj-cs"/>
              </a:rPr>
            </a:br>
            <a:endParaRPr kumimoji="0" lang="en-US" sz="1800" i="0" u="none" strike="noStrike" kern="1200" cap="none" spc="0" normalizeH="0" baseline="0" noProof="0" dirty="0">
              <a:ln>
                <a:noFill/>
              </a:ln>
              <a:solidFill>
                <a:srgbClr val="FFFFFF"/>
              </a:solidFill>
              <a:effectLst/>
              <a:uLnTx/>
              <a:uFillTx/>
              <a:latin typeface="Grandview"/>
              <a:ea typeface="+mj-ea"/>
              <a:cs typeface="+mj-cs"/>
            </a:endParaRPr>
          </a:p>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Grandview"/>
                <a:ea typeface="+mj-ea"/>
                <a:cs typeface="+mj-cs"/>
              </a:rPr>
              <a:t>to reach BDMs wherever they </a:t>
            </a:r>
            <a:br>
              <a:rPr kumimoji="0" lang="en-US" sz="1800" b="0" i="0" u="none" strike="noStrike" kern="1200" cap="none" spc="0" normalizeH="0" baseline="0" noProof="0" dirty="0">
                <a:ln>
                  <a:noFill/>
                </a:ln>
                <a:solidFill>
                  <a:srgbClr val="FFFFFF"/>
                </a:solidFill>
                <a:effectLst/>
                <a:uLnTx/>
                <a:uFillTx/>
                <a:latin typeface="Grandview"/>
                <a:ea typeface="+mj-ea"/>
                <a:cs typeface="+mj-cs"/>
              </a:rPr>
            </a:br>
            <a:r>
              <a:rPr kumimoji="0" lang="en-US" sz="1800" b="0" i="0" u="none" strike="noStrike" kern="1200" cap="none" spc="0" normalizeH="0" baseline="0" noProof="0" dirty="0">
                <a:ln>
                  <a:noFill/>
                </a:ln>
                <a:solidFill>
                  <a:srgbClr val="FFFFFF"/>
                </a:solidFill>
                <a:effectLst/>
                <a:uLnTx/>
                <a:uFillTx/>
                <a:latin typeface="Grandview"/>
                <a:ea typeface="+mj-ea"/>
                <a:cs typeface="+mj-cs"/>
              </a:rPr>
              <a:t>are in the funnel </a:t>
            </a:r>
            <a:endParaRPr kumimoji="0" lang="en-US" sz="1800" b="0" i="1" u="none" strike="noStrike" kern="1200" cap="none" spc="-100" normalizeH="0" baseline="0" noProof="0" dirty="0">
              <a:ln>
                <a:noFill/>
              </a:ln>
              <a:solidFill>
                <a:srgbClr val="FFFFFF"/>
              </a:solidFill>
              <a:effectLst/>
              <a:uLnTx/>
              <a:uFillTx/>
              <a:latin typeface="Grandview"/>
              <a:ea typeface="+mj-ea"/>
              <a:cs typeface="+mj-cs"/>
            </a:endParaRPr>
          </a:p>
        </p:txBody>
      </p:sp>
      <p:graphicFrame>
        <p:nvGraphicFramePr>
          <p:cNvPr id="7" name="Chart 6">
            <a:extLst>
              <a:ext uri="{FF2B5EF4-FFF2-40B4-BE49-F238E27FC236}">
                <a16:creationId xmlns:a16="http://schemas.microsoft.com/office/drawing/2014/main" id="{763EF006-4035-EEB1-02A4-F543AFDD0D2B}"/>
              </a:ext>
            </a:extLst>
          </p:cNvPr>
          <p:cNvGraphicFramePr/>
          <p:nvPr/>
        </p:nvGraphicFramePr>
        <p:xfrm>
          <a:off x="6634130" y="1582866"/>
          <a:ext cx="3804218" cy="3446334"/>
        </p:xfrm>
        <a:graphic>
          <a:graphicData uri="http://schemas.openxmlformats.org/drawingml/2006/chart">
            <c:chart xmlns:c="http://schemas.openxmlformats.org/drawingml/2006/chart" xmlns:r="http://schemas.openxmlformats.org/officeDocument/2006/relationships" r:id="rId3"/>
          </a:graphicData>
        </a:graphic>
      </p:graphicFrame>
      <p:sp>
        <p:nvSpPr>
          <p:cNvPr id="11" name="Rectangle: Rounded Corners 10">
            <a:extLst>
              <a:ext uri="{FF2B5EF4-FFF2-40B4-BE49-F238E27FC236}">
                <a16:creationId xmlns:a16="http://schemas.microsoft.com/office/drawing/2014/main" id="{9B4C2E0C-D768-CD5B-BFF4-1D235538F49B}"/>
              </a:ext>
            </a:extLst>
          </p:cNvPr>
          <p:cNvSpPr/>
          <p:nvPr/>
        </p:nvSpPr>
        <p:spPr>
          <a:xfrm>
            <a:off x="9218674" y="2357069"/>
            <a:ext cx="2536506" cy="774470"/>
          </a:xfrm>
          <a:prstGeom prst="roundRect">
            <a:avLst>
              <a:gd name="adj" fmla="val 10581"/>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ndview"/>
              <a:ea typeface="+mn-ea"/>
              <a:cs typeface="+mn-cs"/>
            </a:endParaRPr>
          </a:p>
        </p:txBody>
      </p:sp>
      <p:sp>
        <p:nvSpPr>
          <p:cNvPr id="9" name="TextBox 8">
            <a:extLst>
              <a:ext uri="{FF2B5EF4-FFF2-40B4-BE49-F238E27FC236}">
                <a16:creationId xmlns:a16="http://schemas.microsoft.com/office/drawing/2014/main" id="{03BFF647-23B9-C888-6245-C407C13C6621}"/>
              </a:ext>
            </a:extLst>
          </p:cNvPr>
          <p:cNvSpPr txBox="1">
            <a:spLocks noChangeAspect="1"/>
          </p:cNvSpPr>
          <p:nvPr/>
        </p:nvSpPr>
        <p:spPr>
          <a:xfrm>
            <a:off x="9332396" y="2415887"/>
            <a:ext cx="2211904" cy="2834622"/>
          </a:xfrm>
          <a:prstGeom prst="rect">
            <a:avLst/>
          </a:prstGeom>
          <a:noFill/>
        </p:spPr>
        <p:txBody>
          <a:bodyPr wrap="square" lIns="0" tIns="45720" rIns="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100FCF"/>
                </a:solidFill>
                <a:effectLst/>
                <a:uLnTx/>
                <a:uFillTx/>
                <a:latin typeface="Grandview"/>
                <a:ea typeface="+mn-ea"/>
                <a:cs typeface="+mn-cs"/>
              </a:rPr>
              <a:t>Performance Opportunity</a:t>
            </a:r>
            <a:br>
              <a:rPr kumimoji="0" lang="en-US" sz="1800" b="1" i="0" u="none" strike="noStrike" kern="0" cap="none" spc="0" normalizeH="0" baseline="0" noProof="0">
                <a:ln>
                  <a:noFill/>
                </a:ln>
                <a:solidFill>
                  <a:srgbClr val="32AEE6"/>
                </a:solidFill>
                <a:effectLst/>
                <a:uLnTx/>
                <a:uFillTx/>
                <a:latin typeface="Grandview"/>
                <a:ea typeface="+mn-ea"/>
                <a:cs typeface="+mn-cs"/>
              </a:rPr>
            </a:br>
            <a:endParaRPr kumimoji="0" lang="en-US" sz="1800" b="1" i="0" u="none" strike="noStrike" kern="0" cap="none" spc="0" normalizeH="0" baseline="0" noProof="0">
              <a:ln>
                <a:noFill/>
              </a:ln>
              <a:solidFill>
                <a:srgbClr val="32AEE6"/>
              </a:solidFill>
              <a:effectLst/>
              <a:uLnTx/>
              <a:uFillTx/>
              <a:latin typeface="Grandview"/>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5400" b="0" i="0" u="none" strike="noStrike" kern="0" cap="none" spc="-300" normalizeH="0" baseline="0" noProof="0">
                <a:ln>
                  <a:noFill/>
                </a:ln>
                <a:solidFill>
                  <a:srgbClr val="0A05CE">
                    <a:lumMod val="50000"/>
                  </a:srgbClr>
                </a:solidFill>
                <a:effectLst/>
                <a:uLnTx/>
                <a:uFillTx/>
                <a:latin typeface="Grandview"/>
                <a:ea typeface="+mn-ea"/>
                <a:cs typeface="+mn-cs"/>
              </a:rPr>
              <a:t>Only 5%</a:t>
            </a:r>
            <a:r>
              <a:rPr kumimoji="0" lang="en-US" sz="4000" b="0" i="0" u="none" strike="noStrike" kern="0" cap="none" spc="-300" normalizeH="0" baseline="0" noProof="0">
                <a:ln>
                  <a:noFill/>
                </a:ln>
                <a:solidFill>
                  <a:srgbClr val="0A05CE">
                    <a:lumMod val="50000"/>
                  </a:srgbClr>
                </a:solidFill>
                <a:effectLst/>
                <a:uLnTx/>
                <a:uFillTx/>
                <a:latin typeface="Grandview"/>
                <a:ea typeface="+mn-ea"/>
                <a:cs typeface="+mn-cs"/>
              </a:rPr>
              <a:t> </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Grandview"/>
                <a:ea typeface="+mn-ea"/>
                <a:cs typeface="+mn-cs"/>
              </a:rPr>
              <a:t>of decision makers are projected to be </a:t>
            </a:r>
            <a:r>
              <a:rPr kumimoji="0" lang="en-US" sz="1800" b="1" i="0" u="none" strike="noStrike" kern="0" cap="none" spc="0" normalizeH="0" baseline="0" noProof="0">
                <a:ln>
                  <a:noFill/>
                </a:ln>
                <a:solidFill>
                  <a:srgbClr val="000000"/>
                </a:solidFill>
                <a:effectLst/>
                <a:uLnTx/>
                <a:uFillTx/>
                <a:latin typeface="Grandview"/>
                <a:ea typeface="+mn-ea"/>
                <a:cs typeface="+mn-cs"/>
              </a:rPr>
              <a:t>in-market to buy at </a:t>
            </a:r>
            <a:br>
              <a:rPr kumimoji="0" lang="en-US" sz="1800" b="1" i="0" u="none" strike="noStrike" kern="0" cap="none" spc="0" normalizeH="0" baseline="0" noProof="0">
                <a:ln>
                  <a:noFill/>
                </a:ln>
                <a:solidFill>
                  <a:srgbClr val="000000"/>
                </a:solidFill>
                <a:effectLst/>
                <a:uLnTx/>
                <a:uFillTx/>
                <a:latin typeface="Grandview"/>
                <a:ea typeface="+mn-ea"/>
                <a:cs typeface="+mn-cs"/>
              </a:rPr>
            </a:br>
            <a:r>
              <a:rPr kumimoji="0" lang="en-US" sz="1800" b="1" i="0" u="none" strike="noStrike" kern="0" cap="none" spc="0" normalizeH="0" baseline="0" noProof="0">
                <a:ln>
                  <a:noFill/>
                </a:ln>
                <a:solidFill>
                  <a:srgbClr val="000000"/>
                </a:solidFill>
                <a:effectLst/>
                <a:uLnTx/>
                <a:uFillTx/>
                <a:latin typeface="Grandview"/>
                <a:ea typeface="+mn-ea"/>
                <a:cs typeface="+mn-cs"/>
              </a:rPr>
              <a:t>a given point in time</a:t>
            </a:r>
          </a:p>
        </p:txBody>
      </p:sp>
      <p:sp>
        <p:nvSpPr>
          <p:cNvPr id="10" name="Rectangle: Rounded Corners 9">
            <a:extLst>
              <a:ext uri="{FF2B5EF4-FFF2-40B4-BE49-F238E27FC236}">
                <a16:creationId xmlns:a16="http://schemas.microsoft.com/office/drawing/2014/main" id="{322F7D75-96E2-3065-D957-A2DC5E50AB04}"/>
              </a:ext>
            </a:extLst>
          </p:cNvPr>
          <p:cNvSpPr/>
          <p:nvPr/>
        </p:nvSpPr>
        <p:spPr>
          <a:xfrm>
            <a:off x="5848859" y="2357069"/>
            <a:ext cx="2579016" cy="774470"/>
          </a:xfrm>
          <a:prstGeom prst="roundRect">
            <a:avLst>
              <a:gd name="adj" fmla="val 10581"/>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ndview"/>
              <a:ea typeface="+mn-ea"/>
              <a:cs typeface="+mn-cs"/>
            </a:endParaRPr>
          </a:p>
        </p:txBody>
      </p:sp>
      <p:sp>
        <p:nvSpPr>
          <p:cNvPr id="8" name="TextBox 7">
            <a:extLst>
              <a:ext uri="{FF2B5EF4-FFF2-40B4-BE49-F238E27FC236}">
                <a16:creationId xmlns:a16="http://schemas.microsoft.com/office/drawing/2014/main" id="{E3913042-ED65-B7AE-2C40-62146B9842D0}"/>
              </a:ext>
            </a:extLst>
          </p:cNvPr>
          <p:cNvSpPr txBox="1">
            <a:spLocks noChangeAspect="1"/>
          </p:cNvSpPr>
          <p:nvPr/>
        </p:nvSpPr>
        <p:spPr>
          <a:xfrm>
            <a:off x="5983369" y="2415887"/>
            <a:ext cx="2211904" cy="2585323"/>
          </a:xfrm>
          <a:prstGeom prst="rect">
            <a:avLst/>
          </a:prstGeom>
          <a:noFill/>
        </p:spPr>
        <p:txBody>
          <a:bodyPr wrap="square" lIns="0" tIns="45720" rIns="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100FCF"/>
                </a:solidFill>
                <a:effectLst/>
                <a:uLnTx/>
                <a:uFillTx/>
                <a:latin typeface="Grandview"/>
                <a:ea typeface="+mn-ea"/>
                <a:cs typeface="+mn-cs"/>
              </a:rPr>
              <a:t>Brand Building Opportunity</a:t>
            </a:r>
            <a:br>
              <a:rPr kumimoji="0" lang="en-US" sz="1800" b="1" i="0" u="none" strike="noStrike" kern="0" cap="none" spc="0" normalizeH="0" baseline="0" noProof="0">
                <a:ln>
                  <a:noFill/>
                </a:ln>
                <a:solidFill>
                  <a:srgbClr val="32AEE6"/>
                </a:solidFill>
                <a:effectLst/>
                <a:uLnTx/>
                <a:uFillTx/>
                <a:latin typeface="Grandview"/>
                <a:ea typeface="+mn-ea"/>
                <a:cs typeface="+mn-cs"/>
              </a:rPr>
            </a:br>
            <a:endParaRPr kumimoji="0" lang="en-US" sz="1800" b="1" i="0" u="none" strike="noStrike" kern="0" cap="none" spc="0" normalizeH="0" baseline="0" noProof="0">
              <a:ln>
                <a:noFill/>
              </a:ln>
              <a:solidFill>
                <a:srgbClr val="32AEE6"/>
              </a:solidFill>
              <a:effectLst/>
              <a:uLnTx/>
              <a:uFillTx/>
              <a:latin typeface="Grandview"/>
              <a:ea typeface="+mn-ea"/>
              <a:cs typeface="+mn-cs"/>
            </a:endParaRPr>
          </a:p>
          <a:p>
            <a:pPr marL="0" marR="0" lvl="0" indent="0" algn="r" defTabSz="914400" rtl="0" eaLnBrk="1" fontAlgn="auto" latinLnBrk="0" hangingPunct="1">
              <a:lnSpc>
                <a:spcPct val="110000"/>
              </a:lnSpc>
              <a:spcBef>
                <a:spcPts val="0"/>
              </a:spcBef>
              <a:spcAft>
                <a:spcPts val="0"/>
              </a:spcAft>
              <a:buClrTx/>
              <a:buSzTx/>
              <a:buFontTx/>
              <a:buNone/>
              <a:tabLst/>
              <a:defRPr/>
            </a:pPr>
            <a:r>
              <a:rPr kumimoji="0" lang="en-US" sz="5400" b="0" i="0" u="none" strike="noStrike" kern="0" cap="none" spc="0" normalizeH="0" baseline="0" noProof="0">
                <a:ln>
                  <a:noFill/>
                </a:ln>
                <a:solidFill>
                  <a:srgbClr val="5857D7">
                    <a:lumMod val="50000"/>
                  </a:srgbClr>
                </a:solidFill>
                <a:effectLst/>
                <a:uLnTx/>
                <a:uFillTx/>
                <a:latin typeface="Grandview"/>
                <a:ea typeface="+mn-ea"/>
                <a:cs typeface="+mn-cs"/>
              </a:rPr>
              <a:t>95%</a:t>
            </a:r>
            <a:r>
              <a:rPr kumimoji="0" lang="en-US" sz="4400" b="0" i="0" u="none" strike="noStrike" kern="0" cap="none" spc="0" normalizeH="0" baseline="0" noProof="0">
                <a:ln>
                  <a:noFill/>
                </a:ln>
                <a:solidFill>
                  <a:srgbClr val="5857D7">
                    <a:lumMod val="50000"/>
                  </a:srgbClr>
                </a:solidFill>
                <a:effectLst/>
                <a:uLnTx/>
                <a:uFillTx/>
                <a:latin typeface="Grandview"/>
                <a:ea typeface="+mn-ea"/>
                <a:cs typeface="+mn-cs"/>
              </a:rPr>
              <a:t> </a:t>
            </a:r>
          </a:p>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Grandview"/>
                <a:ea typeface="+mn-ea"/>
                <a:cs typeface="+mn-cs"/>
              </a:rPr>
              <a:t>of BDMs are not </a:t>
            </a:r>
            <a:br>
              <a:rPr kumimoji="0" lang="en-US" sz="1800" b="0" i="0" u="none" strike="noStrike" kern="0" cap="none" spc="0" normalizeH="0" baseline="0" noProof="0">
                <a:ln>
                  <a:noFill/>
                </a:ln>
                <a:solidFill>
                  <a:srgbClr val="000000"/>
                </a:solidFill>
                <a:effectLst/>
                <a:uLnTx/>
                <a:uFillTx/>
                <a:latin typeface="Grandview"/>
                <a:ea typeface="+mn-ea"/>
                <a:cs typeface="+mn-cs"/>
              </a:rPr>
            </a:br>
            <a:r>
              <a:rPr kumimoji="0" lang="en-US" sz="1800" b="0" i="0" u="none" strike="noStrike" kern="0" cap="none" spc="0" normalizeH="0" baseline="0" noProof="0">
                <a:ln>
                  <a:noFill/>
                </a:ln>
                <a:solidFill>
                  <a:srgbClr val="000000"/>
                </a:solidFill>
                <a:effectLst/>
                <a:uLnTx/>
                <a:uFillTx/>
                <a:latin typeface="Grandview"/>
                <a:ea typeface="+mn-ea"/>
                <a:cs typeface="+mn-cs"/>
              </a:rPr>
              <a:t>in market now, but </a:t>
            </a:r>
            <a:br>
              <a:rPr kumimoji="0" lang="en-US" sz="1800" b="0" i="0" u="none" strike="noStrike" kern="0" cap="none" spc="0" normalizeH="0" baseline="0" noProof="0">
                <a:ln>
                  <a:noFill/>
                </a:ln>
                <a:solidFill>
                  <a:srgbClr val="000000"/>
                </a:solidFill>
                <a:effectLst/>
                <a:uLnTx/>
                <a:uFillTx/>
                <a:latin typeface="Grandview"/>
                <a:ea typeface="+mn-ea"/>
                <a:cs typeface="+mn-cs"/>
              </a:rPr>
            </a:br>
            <a:r>
              <a:rPr kumimoji="0" lang="en-US" sz="1800" b="1" i="0" u="none" strike="noStrike" kern="0" cap="none" spc="0" normalizeH="0" baseline="0" noProof="0">
                <a:ln>
                  <a:noFill/>
                </a:ln>
                <a:solidFill>
                  <a:srgbClr val="000000"/>
                </a:solidFill>
                <a:effectLst/>
                <a:uLnTx/>
                <a:uFillTx/>
                <a:latin typeface="Grandview"/>
                <a:ea typeface="+mn-ea"/>
                <a:cs typeface="+mn-cs"/>
              </a:rPr>
              <a:t>will be in the future</a:t>
            </a:r>
          </a:p>
        </p:txBody>
      </p:sp>
    </p:spTree>
    <p:extLst>
      <p:ext uri="{BB962C8B-B14F-4D97-AF65-F5344CB8AC3E}">
        <p14:creationId xmlns:p14="http://schemas.microsoft.com/office/powerpoint/2010/main" val="308364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B44C5-2C1C-B424-3CC3-2E56572026C5}"/>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E41492C9-E696-9906-67B4-C69E19FC4B3A}"/>
              </a:ext>
            </a:extLst>
          </p:cNvPr>
          <p:cNvSpPr>
            <a:spLocks noGrp="1"/>
          </p:cNvSpPr>
          <p:nvPr>
            <p:ph type="title"/>
          </p:nvPr>
        </p:nvSpPr>
        <p:spPr>
          <a:xfrm>
            <a:off x="831269" y="708276"/>
            <a:ext cx="3217443" cy="971062"/>
          </a:xfrm>
        </p:spPr>
        <p:txBody>
          <a:bodyPr/>
          <a:lstStyle/>
          <a:p>
            <a:r>
              <a:rPr lang="en-US" b="0" dirty="0">
                <a:solidFill>
                  <a:schemeClr val="tx1"/>
                </a:solidFill>
              </a:rPr>
              <a:t>Navigating </a:t>
            </a:r>
            <a:br>
              <a:rPr lang="en-US" b="0" dirty="0">
                <a:solidFill>
                  <a:schemeClr val="tx1"/>
                </a:solidFill>
              </a:rPr>
            </a:br>
            <a:r>
              <a:rPr lang="en-US" b="0" dirty="0">
                <a:solidFill>
                  <a:schemeClr val="tx1"/>
                </a:solidFill>
              </a:rPr>
              <a:t>complex decision journeys to </a:t>
            </a:r>
            <a:br>
              <a:rPr lang="en-US" dirty="0"/>
            </a:br>
            <a:r>
              <a:rPr lang="en-US" dirty="0">
                <a:solidFill>
                  <a:srgbClr val="100FCF"/>
                </a:solidFill>
              </a:rPr>
              <a:t>build B2B customer </a:t>
            </a:r>
            <a:br>
              <a:rPr lang="en-US" dirty="0">
                <a:solidFill>
                  <a:srgbClr val="100FCF"/>
                </a:solidFill>
              </a:rPr>
            </a:br>
            <a:r>
              <a:rPr lang="en-US" dirty="0">
                <a:solidFill>
                  <a:srgbClr val="100FCF"/>
                </a:solidFill>
              </a:rPr>
              <a:t>lifetime value</a:t>
            </a:r>
          </a:p>
        </p:txBody>
      </p:sp>
      <p:sp>
        <p:nvSpPr>
          <p:cNvPr id="6" name="Slide Number Placeholder 5">
            <a:extLst>
              <a:ext uri="{FF2B5EF4-FFF2-40B4-BE49-F238E27FC236}">
                <a16:creationId xmlns:a16="http://schemas.microsoft.com/office/drawing/2014/main" id="{878C57C5-2955-5F95-5099-2673BE630E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4C2C2-D810-4C4F-B43D-1CC8DBDFC0E5}" type="slidenum">
              <a:rPr kumimoji="0" lang="en-US" sz="700" b="0" i="0" u="none" strike="noStrike" kern="1200" cap="none" spc="0" normalizeH="0" baseline="0" noProof="0" smtClean="0">
                <a:ln>
                  <a:noFill/>
                </a:ln>
                <a:solidFill>
                  <a:srgbClr val="000000"/>
                </a:solidFill>
                <a:effectLst/>
                <a:uLnTx/>
                <a:uFillTx/>
                <a:latin typeface="Grandview"/>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700" b="0" i="0" u="none" strike="noStrike" kern="1200" cap="none" spc="0" normalizeH="0" baseline="0" noProof="0">
              <a:ln>
                <a:noFill/>
              </a:ln>
              <a:solidFill>
                <a:srgbClr val="000000"/>
              </a:solidFill>
              <a:effectLst/>
              <a:uLnTx/>
              <a:uFillTx/>
              <a:latin typeface="Grandview"/>
              <a:ea typeface="+mn-ea"/>
              <a:cs typeface="+mn-cs"/>
            </a:endParaRPr>
          </a:p>
        </p:txBody>
      </p:sp>
      <p:sp>
        <p:nvSpPr>
          <p:cNvPr id="4" name="TextBox 3">
            <a:extLst>
              <a:ext uri="{FF2B5EF4-FFF2-40B4-BE49-F238E27FC236}">
                <a16:creationId xmlns:a16="http://schemas.microsoft.com/office/drawing/2014/main" id="{9A7805AF-BD2C-C0A3-04C7-62F7D9215B95}"/>
              </a:ext>
            </a:extLst>
          </p:cNvPr>
          <p:cNvSpPr txBox="1"/>
          <p:nvPr/>
        </p:nvSpPr>
        <p:spPr>
          <a:xfrm>
            <a:off x="831268" y="3336400"/>
            <a:ext cx="3063529" cy="193899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randview"/>
                <a:ea typeface="+mn-ea"/>
                <a:cs typeface="+mn-cs"/>
              </a:rPr>
              <a:t>Today’s economic landscape can no longer accommodate high customer acquisition costs with minimal returns, sparking a shift to prioritizing lifetime value &amp; maintaining customer relationships </a:t>
            </a:r>
          </a:p>
        </p:txBody>
      </p:sp>
      <p:sp>
        <p:nvSpPr>
          <p:cNvPr id="8" name="TextBox 7">
            <a:extLst>
              <a:ext uri="{FF2B5EF4-FFF2-40B4-BE49-F238E27FC236}">
                <a16:creationId xmlns:a16="http://schemas.microsoft.com/office/drawing/2014/main" id="{3DAA997E-8097-AE81-7F5F-0C8FC59210C6}"/>
              </a:ext>
            </a:extLst>
          </p:cNvPr>
          <p:cNvSpPr txBox="1"/>
          <p:nvPr/>
        </p:nvSpPr>
        <p:spPr>
          <a:xfrm>
            <a:off x="4687824" y="887388"/>
            <a:ext cx="3823127" cy="306266"/>
          </a:xfrm>
          <a:prstGeom prst="rect">
            <a:avLst/>
          </a:prstGeom>
          <a:noFill/>
        </p:spPr>
        <p:txBody>
          <a:bodyPr wrap="square" lIns="0" tIns="0" rIns="0" bIns="0" anchor="ctr"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400" b="1" i="0" u="none" strike="noStrike" kern="0" cap="none" spc="-100" normalizeH="0" baseline="0" noProof="0">
                <a:ln>
                  <a:noFill/>
                </a:ln>
                <a:solidFill>
                  <a:srgbClr val="100FCF"/>
                </a:solidFill>
                <a:effectLst/>
                <a:uLnTx/>
                <a:uFillTx/>
                <a:latin typeface="Grandview"/>
                <a:ea typeface="+mn-ea"/>
                <a:cs typeface="+mn-cs"/>
                <a:sym typeface="Arial"/>
              </a:rPr>
              <a:t>Growth Strategy Timeline:</a:t>
            </a:r>
          </a:p>
        </p:txBody>
      </p:sp>
      <p:sp>
        <p:nvSpPr>
          <p:cNvPr id="9" name="TextBox 8">
            <a:extLst>
              <a:ext uri="{FF2B5EF4-FFF2-40B4-BE49-F238E27FC236}">
                <a16:creationId xmlns:a16="http://schemas.microsoft.com/office/drawing/2014/main" id="{C6853F93-D498-BBFA-AA4C-C089E0B518AA}"/>
              </a:ext>
            </a:extLst>
          </p:cNvPr>
          <p:cNvSpPr txBox="1"/>
          <p:nvPr/>
        </p:nvSpPr>
        <p:spPr>
          <a:xfrm>
            <a:off x="8398426" y="1834362"/>
            <a:ext cx="2949276" cy="500234"/>
          </a:xfrm>
          <a:prstGeom prst="rect">
            <a:avLst/>
          </a:prstGeom>
          <a:noFill/>
        </p:spPr>
        <p:txBody>
          <a:bodyPr wrap="square" lIns="0" tIns="0" rIns="0" bIns="0" anchor="ctr"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0" cap="none" spc="-50" normalizeH="0" baseline="0" noProof="0">
                <a:ln>
                  <a:noFill/>
                </a:ln>
                <a:solidFill>
                  <a:srgbClr val="000000"/>
                </a:solidFill>
                <a:effectLst/>
                <a:uLnTx/>
                <a:uFillTx/>
                <a:latin typeface="Grandview"/>
                <a:ea typeface="+mn-ea"/>
                <a:cs typeface="+mn-cs"/>
                <a:sym typeface="Arial"/>
              </a:rPr>
              <a:t> </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400" b="0" i="0" u="none" strike="noStrike" kern="0" cap="none" spc="-50" normalizeH="0" baseline="0" noProof="0">
                <a:ln>
                  <a:noFill/>
                </a:ln>
                <a:solidFill>
                  <a:srgbClr val="000000"/>
                </a:solidFill>
                <a:effectLst/>
                <a:uLnTx/>
                <a:uFillTx/>
                <a:latin typeface="Grandview"/>
                <a:ea typeface="+mn-ea"/>
                <a:cs typeface="+mn-cs"/>
                <a:sym typeface="Arial"/>
              </a:rPr>
              <a:t>Growth driven by </a:t>
            </a:r>
            <a:r>
              <a:rPr kumimoji="0" lang="en-US" sz="2400" b="1" i="0" u="none" strike="noStrike" kern="0" cap="none" spc="-50" normalizeH="0" baseline="0" noProof="0">
                <a:ln>
                  <a:noFill/>
                </a:ln>
                <a:solidFill>
                  <a:srgbClr val="100FCF"/>
                </a:solidFill>
                <a:effectLst/>
                <a:uLnTx/>
                <a:uFillTx/>
                <a:latin typeface="Grandview"/>
                <a:ea typeface="+mn-ea"/>
                <a:cs typeface="+mn-cs"/>
                <a:sym typeface="Arial"/>
              </a:rPr>
              <a:t>customer acquisition </a:t>
            </a:r>
          </a:p>
        </p:txBody>
      </p:sp>
      <p:cxnSp>
        <p:nvCxnSpPr>
          <p:cNvPr id="11" name="Straight Connector 10">
            <a:extLst>
              <a:ext uri="{FF2B5EF4-FFF2-40B4-BE49-F238E27FC236}">
                <a16:creationId xmlns:a16="http://schemas.microsoft.com/office/drawing/2014/main" id="{83AC20BE-F48A-5597-6216-3109165E9796}"/>
              </a:ext>
            </a:extLst>
          </p:cNvPr>
          <p:cNvCxnSpPr>
            <a:cxnSpLocks/>
          </p:cNvCxnSpPr>
          <p:nvPr/>
        </p:nvCxnSpPr>
        <p:spPr>
          <a:xfrm>
            <a:off x="8172944" y="1587288"/>
            <a:ext cx="0" cy="4621054"/>
          </a:xfrm>
          <a:prstGeom prst="line">
            <a:avLst/>
          </a:prstGeom>
          <a:ln w="9525">
            <a:solidFill>
              <a:srgbClr val="100FCF"/>
            </a:solidFill>
            <a:prstDash val="solid"/>
            <a:tailEnd type="triangle" w="lg" len="lg"/>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A5F2064A-FDB7-C11F-AFDF-2EDC9986C74A}"/>
              </a:ext>
            </a:extLst>
          </p:cNvPr>
          <p:cNvGrpSpPr/>
          <p:nvPr/>
        </p:nvGrpSpPr>
        <p:grpSpPr>
          <a:xfrm>
            <a:off x="6730781" y="1795148"/>
            <a:ext cx="1216680" cy="3033960"/>
            <a:chOff x="6730781" y="1616036"/>
            <a:chExt cx="1216680" cy="3033960"/>
          </a:xfrm>
        </p:grpSpPr>
        <p:pic>
          <p:nvPicPr>
            <p:cNvPr id="15" name="Graphic 14">
              <a:extLst>
                <a:ext uri="{FF2B5EF4-FFF2-40B4-BE49-F238E27FC236}">
                  <a16:creationId xmlns:a16="http://schemas.microsoft.com/office/drawing/2014/main" id="{8F842CB3-60FF-8E5B-7EF5-946ED350A49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444009" y="4238797"/>
              <a:ext cx="411199" cy="411199"/>
            </a:xfrm>
            <a:prstGeom prst="rect">
              <a:avLst/>
            </a:prstGeom>
          </p:spPr>
        </p:pic>
        <p:pic>
          <p:nvPicPr>
            <p:cNvPr id="16" name="Graphic 15">
              <a:extLst>
                <a:ext uri="{FF2B5EF4-FFF2-40B4-BE49-F238E27FC236}">
                  <a16:creationId xmlns:a16="http://schemas.microsoft.com/office/drawing/2014/main" id="{65D7AB77-5B8C-54E3-505B-655FD51293A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315993" y="2074619"/>
              <a:ext cx="491153" cy="392922"/>
            </a:xfrm>
            <a:prstGeom prst="rect">
              <a:avLst/>
            </a:prstGeom>
          </p:spPr>
        </p:pic>
        <p:sp>
          <p:nvSpPr>
            <p:cNvPr id="17" name="TextBox 16">
              <a:extLst>
                <a:ext uri="{FF2B5EF4-FFF2-40B4-BE49-F238E27FC236}">
                  <a16:creationId xmlns:a16="http://schemas.microsoft.com/office/drawing/2014/main" id="{0B90CE06-6ABF-D467-5AD4-4A878953873F}"/>
                </a:ext>
              </a:extLst>
            </p:cNvPr>
            <p:cNvSpPr txBox="1"/>
            <p:nvPr/>
          </p:nvSpPr>
          <p:spPr>
            <a:xfrm>
              <a:off x="6730781" y="1616036"/>
              <a:ext cx="1216680" cy="314381"/>
            </a:xfrm>
            <a:prstGeom prst="rect">
              <a:avLst/>
            </a:prstGeom>
            <a:noFill/>
          </p:spPr>
          <p:txBody>
            <a:bodyPr wrap="none" lIns="0" tIns="45720" rIns="0" bIns="45720"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400" b="0" i="0" u="none" strike="noStrike" kern="0" cap="none" spc="300" normalizeH="0" baseline="0" noProof="0">
                  <a:ln>
                    <a:noFill/>
                  </a:ln>
                  <a:solidFill>
                    <a:srgbClr val="000000"/>
                  </a:solidFill>
                  <a:effectLst/>
                  <a:uLnTx/>
                  <a:uFillTx/>
                  <a:latin typeface="Grandview"/>
                  <a:ea typeface="+mn-ea"/>
                  <a:cs typeface="+mn-cs"/>
                  <a:sym typeface="Arial"/>
                </a:rPr>
                <a:t>2010-2021</a:t>
              </a:r>
              <a:endParaRPr kumimoji="0" lang="en-US" sz="1400" b="0" i="0" u="none" strike="noStrike" kern="1200" cap="none" spc="300" normalizeH="0" baseline="0" noProof="0">
                <a:ln>
                  <a:noFill/>
                </a:ln>
                <a:solidFill>
                  <a:srgbClr val="000000"/>
                </a:solidFill>
                <a:effectLst/>
                <a:uLnTx/>
                <a:uFillTx/>
                <a:latin typeface="Grandview"/>
                <a:ea typeface="+mn-ea"/>
                <a:cs typeface="+mn-cs"/>
              </a:endParaRPr>
            </a:p>
          </p:txBody>
        </p:sp>
        <p:sp>
          <p:nvSpPr>
            <p:cNvPr id="18" name="TextBox 17">
              <a:extLst>
                <a:ext uri="{FF2B5EF4-FFF2-40B4-BE49-F238E27FC236}">
                  <a16:creationId xmlns:a16="http://schemas.microsoft.com/office/drawing/2014/main" id="{8945DC6D-F112-7A48-D7DA-6DB258D5E9EC}"/>
                </a:ext>
              </a:extLst>
            </p:cNvPr>
            <p:cNvSpPr txBox="1"/>
            <p:nvPr/>
          </p:nvSpPr>
          <p:spPr>
            <a:xfrm>
              <a:off x="7181226" y="3865370"/>
              <a:ext cx="766235" cy="314381"/>
            </a:xfrm>
            <a:prstGeom prst="rect">
              <a:avLst/>
            </a:prstGeom>
            <a:noFill/>
          </p:spPr>
          <p:txBody>
            <a:bodyPr wrap="none" lIns="0" tIns="45720" rIns="0" bIns="45720"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400" b="0" i="0" u="none" strike="noStrike" kern="0" cap="none" spc="300" normalizeH="0" baseline="0" noProof="0">
                  <a:ln>
                    <a:noFill/>
                  </a:ln>
                  <a:solidFill>
                    <a:srgbClr val="000000"/>
                  </a:solidFill>
                  <a:effectLst/>
                  <a:uLnTx/>
                  <a:uFillTx/>
                  <a:latin typeface="Grandview"/>
                  <a:ea typeface="+mn-ea"/>
                  <a:cs typeface="+mn-cs"/>
                  <a:sym typeface="Arial"/>
                </a:rPr>
                <a:t>2022+ </a:t>
              </a:r>
            </a:p>
          </p:txBody>
        </p:sp>
      </p:grpSp>
      <p:sp>
        <p:nvSpPr>
          <p:cNvPr id="19" name="TextBox 18">
            <a:extLst>
              <a:ext uri="{FF2B5EF4-FFF2-40B4-BE49-F238E27FC236}">
                <a16:creationId xmlns:a16="http://schemas.microsoft.com/office/drawing/2014/main" id="{0E4FE210-22D1-C626-9C9E-9CBA21E2EBC1}"/>
              </a:ext>
            </a:extLst>
          </p:cNvPr>
          <p:cNvSpPr txBox="1"/>
          <p:nvPr/>
        </p:nvSpPr>
        <p:spPr>
          <a:xfrm>
            <a:off x="4683369" y="2424785"/>
            <a:ext cx="2142730" cy="781048"/>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Grandview"/>
                <a:ea typeface="+mn-ea"/>
                <a:cs typeface="+mn-cs"/>
              </a:rPr>
              <a:t>of marketers report that the “growth at all costs” mentality is over </a:t>
            </a:r>
          </a:p>
        </p:txBody>
      </p:sp>
      <p:sp>
        <p:nvSpPr>
          <p:cNvPr id="20" name="TextBox 19">
            <a:extLst>
              <a:ext uri="{FF2B5EF4-FFF2-40B4-BE49-F238E27FC236}">
                <a16:creationId xmlns:a16="http://schemas.microsoft.com/office/drawing/2014/main" id="{E0591332-DB66-590A-3552-1F8A9211BF82}"/>
              </a:ext>
            </a:extLst>
          </p:cNvPr>
          <p:cNvSpPr txBox="1"/>
          <p:nvPr/>
        </p:nvSpPr>
        <p:spPr>
          <a:xfrm>
            <a:off x="4683369" y="4647992"/>
            <a:ext cx="2217164" cy="1018036"/>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Grandview"/>
                <a:ea typeface="+mn-ea"/>
                <a:cs typeface="+mn-cs"/>
              </a:rPr>
              <a:t>of businesses are prioritizing keeping current customers happy over acquiring new ones</a:t>
            </a:r>
          </a:p>
        </p:txBody>
      </p:sp>
      <p:sp>
        <p:nvSpPr>
          <p:cNvPr id="22" name="TextBox 21">
            <a:extLst>
              <a:ext uri="{FF2B5EF4-FFF2-40B4-BE49-F238E27FC236}">
                <a16:creationId xmlns:a16="http://schemas.microsoft.com/office/drawing/2014/main" id="{6F58B940-BD02-CC19-FFE3-4F28662818A9}"/>
              </a:ext>
            </a:extLst>
          </p:cNvPr>
          <p:cNvSpPr txBox="1"/>
          <p:nvPr/>
        </p:nvSpPr>
        <p:spPr>
          <a:xfrm>
            <a:off x="4683369" y="3921463"/>
            <a:ext cx="1596162" cy="910004"/>
          </a:xfrm>
          <a:prstGeom prst="rect">
            <a:avLst/>
          </a:prstGeom>
          <a:noFill/>
        </p:spPr>
        <p:txBody>
          <a:bodyPr wrap="square" lIns="0" tIns="0" rIns="0" bIns="0" anchor="ctr"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6000" b="1" i="0" u="none" strike="noStrike" kern="0" cap="none" spc="-50" normalizeH="0" baseline="0" noProof="0">
                <a:ln>
                  <a:noFill/>
                </a:ln>
                <a:solidFill>
                  <a:srgbClr val="100FCF"/>
                </a:solidFill>
                <a:effectLst/>
                <a:uLnTx/>
                <a:uFillTx/>
                <a:latin typeface="Grandview"/>
                <a:ea typeface="+mn-ea"/>
                <a:cs typeface="+mn-cs"/>
                <a:sym typeface="Arial"/>
              </a:rPr>
              <a:t>67%</a:t>
            </a:r>
          </a:p>
        </p:txBody>
      </p:sp>
      <p:sp>
        <p:nvSpPr>
          <p:cNvPr id="31" name="TextBox 30">
            <a:extLst>
              <a:ext uri="{FF2B5EF4-FFF2-40B4-BE49-F238E27FC236}">
                <a16:creationId xmlns:a16="http://schemas.microsoft.com/office/drawing/2014/main" id="{E58EAC6A-CA39-7EC9-4526-34B606E72B57}"/>
              </a:ext>
            </a:extLst>
          </p:cNvPr>
          <p:cNvSpPr txBox="1"/>
          <p:nvPr/>
        </p:nvSpPr>
        <p:spPr>
          <a:xfrm>
            <a:off x="4683369" y="1687205"/>
            <a:ext cx="1596162" cy="910004"/>
          </a:xfrm>
          <a:prstGeom prst="rect">
            <a:avLst/>
          </a:prstGeom>
          <a:noFill/>
        </p:spPr>
        <p:txBody>
          <a:bodyPr wrap="square" lIns="0" tIns="0" rIns="0" bIns="0" anchor="ctr"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6000" b="1" i="0" u="none" strike="noStrike" kern="0" cap="none" spc="-50" normalizeH="0" baseline="0" noProof="0">
                <a:ln>
                  <a:noFill/>
                </a:ln>
                <a:solidFill>
                  <a:srgbClr val="100FCF"/>
                </a:solidFill>
                <a:effectLst/>
                <a:uLnTx/>
                <a:uFillTx/>
                <a:latin typeface="Grandview"/>
                <a:ea typeface="+mn-ea"/>
                <a:cs typeface="+mn-cs"/>
                <a:sym typeface="Arial"/>
              </a:rPr>
              <a:t>61%</a:t>
            </a:r>
          </a:p>
        </p:txBody>
      </p:sp>
      <p:sp>
        <p:nvSpPr>
          <p:cNvPr id="32" name="Rounded Rectangle 7">
            <a:extLst>
              <a:ext uri="{FF2B5EF4-FFF2-40B4-BE49-F238E27FC236}">
                <a16:creationId xmlns:a16="http://schemas.microsoft.com/office/drawing/2014/main" id="{614E902E-95BC-B64F-E9F3-9B8E6A99286F}"/>
              </a:ext>
            </a:extLst>
          </p:cNvPr>
          <p:cNvSpPr/>
          <p:nvPr/>
        </p:nvSpPr>
        <p:spPr>
          <a:xfrm>
            <a:off x="4274193" y="500604"/>
            <a:ext cx="7489182" cy="5891168"/>
          </a:xfrm>
          <a:prstGeom prst="roundRect">
            <a:avLst>
              <a:gd name="adj" fmla="val 2217"/>
            </a:avLst>
          </a:prstGeom>
          <a:noFill/>
          <a:ln>
            <a:solidFill>
              <a:srgbClr val="100FCF"/>
            </a:solid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randview"/>
              <a:ea typeface="+mn-ea"/>
              <a:cs typeface="+mn-cs"/>
            </a:endParaRPr>
          </a:p>
        </p:txBody>
      </p:sp>
      <p:sp>
        <p:nvSpPr>
          <p:cNvPr id="33" name="TextBox 32">
            <a:extLst>
              <a:ext uri="{FF2B5EF4-FFF2-40B4-BE49-F238E27FC236}">
                <a16:creationId xmlns:a16="http://schemas.microsoft.com/office/drawing/2014/main" id="{8AC27DA7-3F5A-4C50-3373-E93ECDD244DF}"/>
              </a:ext>
            </a:extLst>
          </p:cNvPr>
          <p:cNvSpPr txBox="1"/>
          <p:nvPr/>
        </p:nvSpPr>
        <p:spPr>
          <a:xfrm>
            <a:off x="8455988" y="4339251"/>
            <a:ext cx="3530089" cy="910004"/>
          </a:xfrm>
          <a:prstGeom prst="rect">
            <a:avLst/>
          </a:prstGeom>
          <a:noFill/>
        </p:spPr>
        <p:txBody>
          <a:bodyPr wrap="square" lIns="0" tIns="0" rIns="0" bIns="0" anchor="ctr"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600" b="0" i="0" u="none" strike="noStrike" kern="0" cap="none" spc="-100" normalizeH="0" baseline="0" noProof="0">
                <a:ln>
                  <a:noFill/>
                </a:ln>
                <a:solidFill>
                  <a:srgbClr val="000000"/>
                </a:solidFill>
                <a:effectLst/>
                <a:uLnTx/>
                <a:uFillTx/>
                <a:latin typeface="Grandview"/>
                <a:ea typeface="+mn-ea"/>
                <a:cs typeface="+mn-cs"/>
                <a:sym typeface="Arial"/>
              </a:rPr>
              <a:t>Growth driven </a:t>
            </a:r>
            <a:br>
              <a:rPr kumimoji="0" lang="en-US" sz="3600" b="0" i="0" u="none" strike="noStrike" kern="0" cap="none" spc="-100" normalizeH="0" baseline="0" noProof="0">
                <a:ln>
                  <a:noFill/>
                </a:ln>
                <a:solidFill>
                  <a:srgbClr val="000000"/>
                </a:solidFill>
                <a:effectLst/>
                <a:uLnTx/>
                <a:uFillTx/>
                <a:latin typeface="Grandview"/>
                <a:ea typeface="+mn-ea"/>
                <a:cs typeface="+mn-cs"/>
                <a:sym typeface="Arial"/>
              </a:rPr>
            </a:br>
            <a:r>
              <a:rPr kumimoji="0" lang="en-US" sz="4000" b="1" i="0" u="none" strike="noStrike" kern="0" cap="none" spc="-100" normalizeH="0" baseline="0" noProof="0">
                <a:ln>
                  <a:noFill/>
                </a:ln>
                <a:solidFill>
                  <a:srgbClr val="100FCF"/>
                </a:solidFill>
                <a:effectLst/>
                <a:uLnTx/>
                <a:uFillTx/>
                <a:latin typeface="Grandview"/>
                <a:ea typeface="+mn-ea"/>
                <a:cs typeface="+mn-cs"/>
                <a:sym typeface="Arial"/>
              </a:rPr>
              <a:t>by tangible lifetime value</a:t>
            </a:r>
          </a:p>
        </p:txBody>
      </p:sp>
    </p:spTree>
    <p:extLst>
      <p:ext uri="{BB962C8B-B14F-4D97-AF65-F5344CB8AC3E}">
        <p14:creationId xmlns:p14="http://schemas.microsoft.com/office/powerpoint/2010/main" val="1916794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A05CE"/>
        </a:solid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7D8240B3-947F-F354-B60B-F8A0DC8DF8DB}"/>
              </a:ext>
            </a:extLst>
          </p:cNvPr>
          <p:cNvSpPr/>
          <p:nvPr/>
        </p:nvSpPr>
        <p:spPr>
          <a:xfrm rot="10800000">
            <a:off x="-10400" y="2613143"/>
            <a:ext cx="12202400" cy="1631709"/>
          </a:xfrm>
          <a:prstGeom prst="roundRect">
            <a:avLst>
              <a:gd name="adj" fmla="val 0"/>
            </a:avLst>
          </a:prstGeom>
          <a:gradFill>
            <a:gsLst>
              <a:gs pos="86000">
                <a:srgbClr val="0A05CE"/>
              </a:gs>
              <a:gs pos="0">
                <a:srgbClr val="4C7FDE"/>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randview"/>
              <a:ea typeface="+mn-ea"/>
              <a:cs typeface="+mn-cs"/>
            </a:endParaRPr>
          </a:p>
        </p:txBody>
      </p:sp>
      <p:pic>
        <p:nvPicPr>
          <p:cNvPr id="22" name="Picture 21">
            <a:extLst>
              <a:ext uri="{FF2B5EF4-FFF2-40B4-BE49-F238E27FC236}">
                <a16:creationId xmlns:a16="http://schemas.microsoft.com/office/drawing/2014/main" id="{54147937-19E0-4B2E-B5B9-A83B7B84D367}"/>
              </a:ext>
            </a:extLst>
          </p:cNvPr>
          <p:cNvPicPr>
            <a:picLocks noChangeAspect="1"/>
          </p:cNvPicPr>
          <p:nvPr/>
        </p:nvPicPr>
        <p:blipFill rotWithShape="1">
          <a:blip r:embed="rId3"/>
          <a:srcRect l="89" t="14118" r="17518" b="33013"/>
          <a:stretch/>
        </p:blipFill>
        <p:spPr>
          <a:xfrm>
            <a:off x="6080402" y="0"/>
            <a:ext cx="6111598" cy="2613143"/>
          </a:xfrm>
          <a:prstGeom prst="rect">
            <a:avLst/>
          </a:prstGeom>
        </p:spPr>
      </p:pic>
      <p:pic>
        <p:nvPicPr>
          <p:cNvPr id="24" name="Picture 2" descr="What Are the Duties of a CEO?">
            <a:extLst>
              <a:ext uri="{FF2B5EF4-FFF2-40B4-BE49-F238E27FC236}">
                <a16:creationId xmlns:a16="http://schemas.microsoft.com/office/drawing/2014/main" id="{6B4138CE-917A-44DD-BD0B-652CAC0D8F1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567" t="37122" r="23815" b="27719"/>
          <a:stretch/>
        </p:blipFill>
        <p:spPr bwMode="auto">
          <a:xfrm>
            <a:off x="-10400" y="4244856"/>
            <a:ext cx="6090802" cy="261314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Funding And Financial Assistance For SA Women Entrepreneurs">
            <a:extLst>
              <a:ext uri="{FF2B5EF4-FFF2-40B4-BE49-F238E27FC236}">
                <a16:creationId xmlns:a16="http://schemas.microsoft.com/office/drawing/2014/main" id="{26976B48-14ED-4D99-8946-18E1E6321D5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 t="9616" b="26244"/>
          <a:stretch/>
        </p:blipFill>
        <p:spPr bwMode="auto">
          <a:xfrm>
            <a:off x="-7647" y="-1"/>
            <a:ext cx="6111598" cy="2613144"/>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6A2167DC-3F4F-474D-A1B3-A73972E4D47D}"/>
              </a:ext>
            </a:extLst>
          </p:cNvPr>
          <p:cNvGrpSpPr/>
          <p:nvPr/>
        </p:nvGrpSpPr>
        <p:grpSpPr>
          <a:xfrm>
            <a:off x="-2708474" y="2875000"/>
            <a:ext cx="15133480" cy="1200330"/>
            <a:chOff x="-2708474" y="2603151"/>
            <a:chExt cx="15133480" cy="1200330"/>
          </a:xfrm>
        </p:grpSpPr>
        <p:sp>
          <p:nvSpPr>
            <p:cNvPr id="27" name="Rectangle 26">
              <a:extLst>
                <a:ext uri="{FF2B5EF4-FFF2-40B4-BE49-F238E27FC236}">
                  <a16:creationId xmlns:a16="http://schemas.microsoft.com/office/drawing/2014/main" id="{2B8C993F-2071-427E-8350-9CC6930696B4}"/>
                </a:ext>
              </a:extLst>
            </p:cNvPr>
            <p:cNvSpPr/>
            <p:nvPr/>
          </p:nvSpPr>
          <p:spPr>
            <a:xfrm>
              <a:off x="471235" y="2603151"/>
              <a:ext cx="11953771" cy="369332"/>
            </a:xfrm>
            <a:prstGeom prst="rect">
              <a:avLst/>
            </a:prstGeom>
          </p:spPr>
          <p:txBody>
            <a:bodyPr wrap="square">
              <a:spAutoFit/>
            </a:bodyPr>
            <a:lstStyle/>
            <a:p>
              <a:pPr marL="0" marR="0" lvl="0" indent="-228600" algn="l" defTabSz="914400" rtl="0" eaLnBrk="1" fontAlgn="auto" latinLnBrk="0" hangingPunct="1">
                <a:lnSpc>
                  <a:spcPct val="100000"/>
                </a:lnSpc>
                <a:spcBef>
                  <a:spcPts val="50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Grandview" panose="020B0502040204020203" pitchFamily="34" charset="0"/>
                  <a:ea typeface="+mn-ea"/>
                  <a:cs typeface="Arial" panose="020B0604020202020204" pitchFamily="34" charset="0"/>
                </a:rPr>
                <a:t>B2B marketers need effective media strategies to reach &amp; influence</a:t>
              </a:r>
            </a:p>
          </p:txBody>
        </p:sp>
        <p:sp>
          <p:nvSpPr>
            <p:cNvPr id="28" name="Rectangle 27">
              <a:extLst>
                <a:ext uri="{FF2B5EF4-FFF2-40B4-BE49-F238E27FC236}">
                  <a16:creationId xmlns:a16="http://schemas.microsoft.com/office/drawing/2014/main" id="{7850C8CF-00C4-4A86-8CAB-04105C64DE89}"/>
                </a:ext>
              </a:extLst>
            </p:cNvPr>
            <p:cNvSpPr/>
            <p:nvPr/>
          </p:nvSpPr>
          <p:spPr>
            <a:xfrm>
              <a:off x="-2708474" y="2880151"/>
              <a:ext cx="11273589" cy="923330"/>
            </a:xfrm>
            <a:prstGeom prst="rect">
              <a:avLst/>
            </a:prstGeom>
          </p:spPr>
          <p:txBody>
            <a:bodyPr wrap="square">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200" normalizeH="0" baseline="0" noProof="0">
                  <a:ln w="19050">
                    <a:noFill/>
                  </a:ln>
                  <a:solidFill>
                    <a:srgbClr val="FFFFFF"/>
                  </a:solidFill>
                  <a:effectLst/>
                  <a:uLnTx/>
                  <a:uFillTx/>
                  <a:latin typeface="Grandview" panose="020B0502040204020203" pitchFamily="34" charset="0"/>
                  <a:ea typeface="+mn-ea"/>
                  <a:cs typeface="Arial" panose="020B0604020202020204" pitchFamily="34" charset="0"/>
                </a:rPr>
                <a:t>decision power</a:t>
              </a:r>
            </a:p>
          </p:txBody>
        </p:sp>
      </p:grpSp>
      <p:pic>
        <p:nvPicPr>
          <p:cNvPr id="1026" name="Picture 2" descr="An introduction to executive coaching: imposter syndrome — Suzie Walker  Executive Search">
            <a:extLst>
              <a:ext uri="{FF2B5EF4-FFF2-40B4-BE49-F238E27FC236}">
                <a16:creationId xmlns:a16="http://schemas.microsoft.com/office/drawing/2014/main" id="{7717EEA3-0384-4FEF-9256-4F861BC2E25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8492"/>
          <a:stretch/>
        </p:blipFill>
        <p:spPr bwMode="auto">
          <a:xfrm>
            <a:off x="304" y="4244854"/>
            <a:ext cx="6121535" cy="261314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A Framework for Ethical Decision Making - Markkula Center for Applied Ethics">
            <a:extLst>
              <a:ext uri="{FF2B5EF4-FFF2-40B4-BE49-F238E27FC236}">
                <a16:creationId xmlns:a16="http://schemas.microsoft.com/office/drawing/2014/main" id="{1F70E02F-968F-4876-A174-4FE61023C1F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916" t="1296" r="2327" b="16737"/>
          <a:stretch/>
        </p:blipFill>
        <p:spPr bwMode="auto">
          <a:xfrm>
            <a:off x="6111599" y="4244854"/>
            <a:ext cx="6080401" cy="2613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9836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024 NBCU Media Group">
  <a:themeElements>
    <a:clrScheme name="Custom 2">
      <a:dk1>
        <a:srgbClr val="000000"/>
      </a:dk1>
      <a:lt1>
        <a:srgbClr val="FFFFFF"/>
      </a:lt1>
      <a:dk2>
        <a:srgbClr val="BF005E"/>
      </a:dk2>
      <a:lt2>
        <a:srgbClr val="FF0000"/>
      </a:lt2>
      <a:accent1>
        <a:srgbClr val="499BFC"/>
      </a:accent1>
      <a:accent2>
        <a:srgbClr val="0A05CE"/>
      </a:accent2>
      <a:accent3>
        <a:srgbClr val="FF8D04"/>
      </a:accent3>
      <a:accent4>
        <a:srgbClr val="007726"/>
      </a:accent4>
      <a:accent5>
        <a:srgbClr val="A02B93"/>
      </a:accent5>
      <a:accent6>
        <a:srgbClr val="4EA72E"/>
      </a:accent6>
      <a:hlink>
        <a:srgbClr val="467886"/>
      </a:hlink>
      <a:folHlink>
        <a:srgbClr val="96607D"/>
      </a:folHlink>
    </a:clrScheme>
    <a:fontScheme name="NBCU 2022 - Fall">
      <a:majorFont>
        <a:latin typeface="Grandview"/>
        <a:ea typeface=""/>
        <a:cs typeface=""/>
      </a:majorFont>
      <a:minorFont>
        <a:latin typeface="Grandvie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prstDash val="soli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400" dirty="0">
            <a:solidFill>
              <a:srgbClr val="000000"/>
            </a:solidFill>
            <a:latin typeface="Grandview" panose="020B0502040204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NBCU 2024 Template NEW">
    <a:dk1>
      <a:srgbClr val="000000"/>
    </a:dk1>
    <a:lt1>
      <a:srgbClr val="FFFFFF"/>
    </a:lt1>
    <a:dk2>
      <a:srgbClr val="444444"/>
    </a:dk2>
    <a:lt2>
      <a:srgbClr val="DDDDDD"/>
    </a:lt2>
    <a:accent1>
      <a:srgbClr val="FF8A37"/>
    </a:accent1>
    <a:accent2>
      <a:srgbClr val="FF2F00"/>
    </a:accent2>
    <a:accent3>
      <a:srgbClr val="DF1D7C"/>
    </a:accent3>
    <a:accent4>
      <a:srgbClr val="5857D7"/>
    </a:accent4>
    <a:accent5>
      <a:srgbClr val="32AEE6"/>
    </a:accent5>
    <a:accent6>
      <a:srgbClr val="249E45"/>
    </a:accent6>
    <a:hlink>
      <a:srgbClr val="32AEE5"/>
    </a:hlink>
    <a:folHlink>
      <a:srgbClr val="5857D7"/>
    </a:folHlink>
  </a:clrScheme>
  <a:fontScheme name="NBCU 2022 - Fall">
    <a:majorFont>
      <a:latin typeface="Grandview"/>
      <a:ea typeface=""/>
      <a:cs typeface=""/>
    </a:majorFont>
    <a:minorFont>
      <a:latin typeface="Grandvie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CSTools xmlns="f7548469-b75f-43e1-ba10-4e5f7ff2902b">false</CSTools>
    <ClientDeck xmlns="f7548469-b75f-43e1-ba10-4e5f7ff2902b">false</ClientDeck>
    <OppHighlight xmlns="f7548469-b75f-43e1-ba10-4e5f7ff2902b">false</OppHighlight>
    <ThoughtLeadership xmlns="f7548469-b75f-43e1-ba10-4e5f7ff2902b">false</ThoughtLeadership>
    <lcf76f155ced4ddcb4097134ff3c332f xmlns="f7548469-b75f-43e1-ba10-4e5f7ff2902b">
      <Terms xmlns="http://schemas.microsoft.com/office/infopath/2007/PartnerControls"/>
    </lcf76f155ced4ddcb4097134ff3c332f>
    <Tile xmlns="f7548469-b75f-43e1-ba10-4e5f7ff2902b" xsi:nil="true"/>
    <TaxCatchAll xmlns="a00e0ea8-95bc-46b3-ba5f-41be711416e8" xsi:nil="true"/>
    <KeyWords xmlns="f7548469-b75f-43e1-ba10-4e5f7ff2902b" xsi:nil="true"/>
    <Category xmlns="f7548469-b75f-43e1-ba10-4e5f7ff2902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3DA08757218DE419ACCD14253F7FD3F" ma:contentTypeVersion="30" ma:contentTypeDescription="Create a new document." ma:contentTypeScope="" ma:versionID="1fd936413362e7b3517e5e4af058fae0">
  <xsd:schema xmlns:xsd="http://www.w3.org/2001/XMLSchema" xmlns:xs="http://www.w3.org/2001/XMLSchema" xmlns:p="http://schemas.microsoft.com/office/2006/metadata/properties" xmlns:ns2="f7548469-b75f-43e1-ba10-4e5f7ff2902b" xmlns:ns3="a00e0ea8-95bc-46b3-ba5f-41be711416e8" targetNamespace="http://schemas.microsoft.com/office/2006/metadata/properties" ma:root="true" ma:fieldsID="69b95fd9e70f18b8f2061ae5181a6f03" ns2:_="" ns3:_="">
    <xsd:import namespace="f7548469-b75f-43e1-ba10-4e5f7ff2902b"/>
    <xsd:import namespace="a00e0ea8-95bc-46b3-ba5f-41be711416e8"/>
    <xsd:element name="properties">
      <xsd:complexType>
        <xsd:sequence>
          <xsd:element name="documentManagement">
            <xsd:complexType>
              <xsd:all>
                <xsd:element ref="ns2:Category" minOccurs="0"/>
                <xsd:element ref="ns2:KeyWords" minOccurs="0"/>
                <xsd:element ref="ns2:ClientDeck" minOccurs="0"/>
                <xsd:element ref="ns2:OppHighlight" minOccurs="0"/>
                <xsd:element ref="ns2:Tile" minOccurs="0"/>
                <xsd:element ref="ns2:CSTools" minOccurs="0"/>
                <xsd:element ref="ns2:ThoughtLeadership" minOccurs="0"/>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OCR"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548469-b75f-43e1-ba10-4e5f7ff2902b" elementFormDefault="qualified">
    <xsd:import namespace="http://schemas.microsoft.com/office/2006/documentManagement/types"/>
    <xsd:import namespace="http://schemas.microsoft.com/office/infopath/2007/PartnerControls"/>
    <xsd:element name="Category" ma:index="2" nillable="true" ma:displayName="Category" ma:format="Dropdown" ma:internalName="Category">
      <xsd:simpleType>
        <xsd:restriction base="dms:Choice">
          <xsd:enumeration value="Alcohol"/>
          <xsd:enumeration value="Auto"/>
          <xsd:enumeration value="Beverage"/>
          <xsd:enumeration value="CPG"/>
          <xsd:enumeration value="Finance"/>
          <xsd:enumeration value="Insurance"/>
          <xsd:enumeration value="Luxury"/>
          <xsd:enumeration value="Pharma"/>
          <xsd:enumeration value="Restaurant"/>
          <xsd:enumeration value="Retail"/>
          <xsd:enumeration value="Travel"/>
          <xsd:enumeration value="Tech"/>
          <xsd:enumeration value="Telco"/>
          <xsd:enumeration value="Entertainment"/>
        </xsd:restriction>
      </xsd:simpleType>
    </xsd:element>
    <xsd:element name="KeyWords" ma:index="3" nillable="true" ma:displayName="Key Words" ma:format="Dropdown" ma:internalName="KeyWords" ma:readOnly="false">
      <xsd:simpleType>
        <xsd:restriction base="dms:Text">
          <xsd:maxLength value="255"/>
        </xsd:restriction>
      </xsd:simpleType>
    </xsd:element>
    <xsd:element name="ClientDeck" ma:index="4" nillable="true" ma:displayName="Client Deck" ma:default="0" ma:format="Dropdown" ma:internalName="ClientDeck" ma:readOnly="false">
      <xsd:simpleType>
        <xsd:restriction base="dms:Boolean"/>
      </xsd:simpleType>
    </xsd:element>
    <xsd:element name="OppHighlight" ma:index="5" nillable="true" ma:displayName="Opp Highlight" ma:default="0" ma:format="Dropdown" ma:internalName="OppHighlight" ma:readOnly="false">
      <xsd:simpleType>
        <xsd:restriction base="dms:Boolean"/>
      </xsd:simpleType>
    </xsd:element>
    <xsd:element name="Tile" ma:index="6" nillable="true" ma:displayName="Tile" ma:format="Dropdown" ma:internalName="Tile">
      <xsd:simpleType>
        <xsd:restriction base="dms:Choice">
          <xsd:enumeration value="Marketplace Intelligence"/>
          <xsd:enumeration value="Media Strategies"/>
          <xsd:enumeration value="Cultural Updates"/>
          <xsd:enumeration value="Content Strategies"/>
        </xsd:restriction>
      </xsd:simpleType>
    </xsd:element>
    <xsd:element name="CSTools" ma:index="7" nillable="true" ma:displayName="CS Tools" ma:default="0" ma:format="Dropdown" ma:internalName="CSTools" ma:readOnly="false">
      <xsd:simpleType>
        <xsd:restriction base="dms:Boolean"/>
      </xsd:simpleType>
    </xsd:element>
    <xsd:element name="ThoughtLeadership" ma:index="8" nillable="true" ma:displayName="Covid" ma:default="0" ma:format="Dropdown" ma:internalName="ThoughtLeadership" ma:readOnly="false">
      <xsd:simpleType>
        <xsd:restriction base="dms:Boolean"/>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hidden="true"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hidden="true" ma:internalName="MediaServiceKeyPoints" ma:readOnly="true">
      <xsd:simpleType>
        <xsd:restriction base="dms:Note"/>
      </xsd:simpleType>
    </xsd:element>
    <xsd:element name="MediaServiceOCR" ma:index="25" nillable="true" ma:displayName="Extracted Text" ma:internalName="MediaServiceOCR" ma:readOnly="true">
      <xsd:simpleType>
        <xsd:restriction base="dms:Note">
          <xsd:maxLength value="255"/>
        </xsd:restriction>
      </xsd:simpleType>
    </xsd:element>
    <xsd:element name="MediaLengthInSeconds" ma:index="26" nillable="true" ma:displayName="MediaLengthInSeconds" ma:hidden="true"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30a8953a-0f76-4065-aa02-9ef2a37d284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element name="MediaServiceBillingMetadata" ma:index="3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00e0ea8-95bc-46b3-ba5f-41be711416e8" elementFormDefault="qualified">
    <xsd:import namespace="http://schemas.microsoft.com/office/2006/documentManagement/types"/>
    <xsd:import namespace="http://schemas.microsoft.com/office/infopath/2007/PartnerControls"/>
    <xsd:element name="SharedWithUsers" ma:index="18"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hidden="true" ma:internalName="SharedWithDetails" ma:readOnly="true">
      <xsd:simpleType>
        <xsd:restriction base="dms:Note"/>
      </xsd:simpleType>
    </xsd:element>
    <xsd:element name="TaxCatchAll" ma:index="29" nillable="true" ma:displayName="Taxonomy Catch All Column" ma:hidden="true" ma:list="{07fb8246-001f-43b5-ba47-abde290160e9}" ma:internalName="TaxCatchAll" ma:showField="CatchAllData" ma:web="a00e0ea8-95bc-46b3-ba5f-41be711416e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57F13FC-9272-4E8C-B358-C90656464FC2}">
  <ds:schemaRefs>
    <ds:schemaRef ds:uri="http://schemas.microsoft.com/office/2006/metadata/properties"/>
    <ds:schemaRef ds:uri="http://schemas.microsoft.com/office/infopath/2007/PartnerControls"/>
    <ds:schemaRef ds:uri="f7548469-b75f-43e1-ba10-4e5f7ff2902b"/>
    <ds:schemaRef ds:uri="a00e0ea8-95bc-46b3-ba5f-41be711416e8"/>
  </ds:schemaRefs>
</ds:datastoreItem>
</file>

<file path=customXml/itemProps2.xml><?xml version="1.0" encoding="utf-8"?>
<ds:datastoreItem xmlns:ds="http://schemas.openxmlformats.org/officeDocument/2006/customXml" ds:itemID="{DEDB3CC9-8F53-42B1-B7A7-6332C5E59BD8}">
  <ds:schemaRefs>
    <ds:schemaRef ds:uri="http://schemas.microsoft.com/sharepoint/v3/contenttype/forms"/>
  </ds:schemaRefs>
</ds:datastoreItem>
</file>

<file path=customXml/itemProps3.xml><?xml version="1.0" encoding="utf-8"?>
<ds:datastoreItem xmlns:ds="http://schemas.openxmlformats.org/officeDocument/2006/customXml" ds:itemID="{75B8A3BD-31B9-4496-8E6B-C36DB606E6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548469-b75f-43e1-ba10-4e5f7ff2902b"/>
    <ds:schemaRef ds:uri="a00e0ea8-95bc-46b3-ba5f-41be711416e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140</TotalTime>
  <Words>2153</Words>
  <Application>Microsoft Office PowerPoint</Application>
  <PresentationFormat>Widescreen</PresentationFormat>
  <Paragraphs>263</Paragraphs>
  <Slides>21</Slides>
  <Notes>21</Notes>
  <HiddenSlides>0</HiddenSlides>
  <MMClips>0</MMClips>
  <ScaleCrop>false</ScaleCrop>
  <HeadingPairs>
    <vt:vector size="4" baseType="variant">
      <vt:variant>
        <vt:lpstr>Theme</vt:lpstr>
      </vt:variant>
      <vt:variant>
        <vt:i4>2</vt:i4>
      </vt:variant>
      <vt:variant>
        <vt:lpstr>Slide Titles</vt:lpstr>
      </vt:variant>
      <vt:variant>
        <vt:i4>21</vt:i4>
      </vt:variant>
    </vt:vector>
  </HeadingPairs>
  <TitlesOfParts>
    <vt:vector size="23" baseType="lpstr">
      <vt:lpstr>Office Theme</vt:lpstr>
      <vt:lpstr>2024 NBCU Media Group</vt:lpstr>
      <vt:lpstr>PowerPoint Presentation</vt:lpstr>
      <vt:lpstr>The ‘Business  of Business’  continues to grow </vt:lpstr>
      <vt:lpstr>And today’s decision-making process has grown more complex  necessitating new sales &amp; marketing strategies </vt:lpstr>
      <vt:lpstr>This Changing Landscape  Creates Distinct Challenges For Marketers  These challenges are not necessarily new, but are more important than ever to address</vt:lpstr>
      <vt:lpstr>PowerPoint Presentation</vt:lpstr>
      <vt:lpstr>And business stakeholders are increasingly diverse across all dimensions: B2B storytelling must evolve accordingly to authentically speak to them</vt:lpstr>
      <vt:lpstr>PowerPoint Presentation</vt:lpstr>
      <vt:lpstr>Navigating  complex decision journeys to  build B2B customer  lifetime value</vt:lpstr>
      <vt:lpstr>PowerPoint Presentation</vt:lpstr>
      <vt:lpstr>PowerPoint Presentation</vt:lpstr>
      <vt:lpstr>PowerPoint Presentation</vt:lpstr>
      <vt:lpstr>PowerPoint Presentation</vt:lpstr>
      <vt:lpstr>PowerPoint Presentation</vt:lpstr>
      <vt:lpstr>PowerPoint Presentation</vt:lpstr>
      <vt:lpstr>How B2B Tech partners evolving spend with NBCU   </vt:lpstr>
      <vt:lpstr>How B2B partners are evolving their storytelling with NBCU</vt:lpstr>
      <vt:lpstr>How B2B Tech partners are seeing full funnel impact with NBCU</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Informed &amp; Entertained: The Power of Endemic &amp; Non-Endemic Marketing</dc:title>
  <dc:creator>Lee1, Nicole (NBCUniversal)</dc:creator>
  <cp:lastModifiedBy>Lee1, Nicole (NBCUniversal)</cp:lastModifiedBy>
  <cp:revision>2</cp:revision>
  <dcterms:created xsi:type="dcterms:W3CDTF">2025-12-10T16:12:56Z</dcterms:created>
  <dcterms:modified xsi:type="dcterms:W3CDTF">2026-04-14T20:22:20Z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0x01010023DA08757218DE419ACCD14253F7FD3F</vt:lpwstr>
  </property>
  <property fmtid="{D5CDD505-2E9C-101B-9397-08002B2CF9AE}" pid="3" name="MediaServiceImageTags">
    <vt:lpwstr/>
  </property>
</Properties>
</file>